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91" r:id="rId2"/>
    <p:sldId id="292" r:id="rId3"/>
    <p:sldId id="297" r:id="rId4"/>
    <p:sldId id="298" r:id="rId5"/>
    <p:sldId id="293" r:id="rId6"/>
    <p:sldId id="294" r:id="rId7"/>
    <p:sldId id="299" r:id="rId8"/>
    <p:sldId id="316" r:id="rId9"/>
    <p:sldId id="268" r:id="rId10"/>
    <p:sldId id="315" r:id="rId11"/>
    <p:sldId id="290" r:id="rId12"/>
    <p:sldId id="269" r:id="rId13"/>
    <p:sldId id="270" r:id="rId14"/>
    <p:sldId id="271" r:id="rId15"/>
    <p:sldId id="272" r:id="rId16"/>
    <p:sldId id="262" r:id="rId17"/>
    <p:sldId id="264" r:id="rId18"/>
    <p:sldId id="265" r:id="rId19"/>
    <p:sldId id="266" r:id="rId20"/>
    <p:sldId id="267" r:id="rId21"/>
    <p:sldId id="319" r:id="rId22"/>
    <p:sldId id="320" r:id="rId23"/>
    <p:sldId id="321" r:id="rId24"/>
    <p:sldId id="287" r:id="rId25"/>
    <p:sldId id="318" r:id="rId26"/>
    <p:sldId id="317" r:id="rId27"/>
    <p:sldId id="288" r:id="rId28"/>
    <p:sldId id="289" r:id="rId29"/>
    <p:sldId id="273" r:id="rId30"/>
    <p:sldId id="274" r:id="rId31"/>
    <p:sldId id="275" r:id="rId32"/>
    <p:sldId id="276" r:id="rId33"/>
    <p:sldId id="277" r:id="rId34"/>
    <p:sldId id="306" r:id="rId35"/>
    <p:sldId id="300" r:id="rId36"/>
    <p:sldId id="301" r:id="rId37"/>
    <p:sldId id="302" r:id="rId38"/>
    <p:sldId id="303" r:id="rId39"/>
    <p:sldId id="304" r:id="rId40"/>
    <p:sldId id="307" r:id="rId41"/>
    <p:sldId id="308" r:id="rId42"/>
    <p:sldId id="309" r:id="rId43"/>
    <p:sldId id="310" r:id="rId44"/>
    <p:sldId id="311" r:id="rId45"/>
    <p:sldId id="312" r:id="rId46"/>
    <p:sldId id="313" r:id="rId47"/>
    <p:sldId id="314" r:id="rId48"/>
    <p:sldId id="30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8" Type="http://schemas.openxmlformats.org/officeDocument/2006/relationships/slide" Target="slides/slide7.xml" /><Relationship Id="rId51"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26708A-373E-40CB-AFA2-3B2703E7B710}" type="datetimeFigureOut">
              <a:rPr lang="en-US" smtClean="0"/>
              <a:pPr/>
              <a:t>7/4/2020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C8A762-FF05-4E99-A273-0C5DD050D6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Yêu</a:t>
            </a:r>
            <a:r>
              <a:rPr lang="en-US" baseline="0" dirty="0"/>
              <a:t> </a:t>
            </a:r>
            <a:r>
              <a:rPr lang="en-US" baseline="0" dirty="0" err="1"/>
              <a:t>nước</a:t>
            </a:r>
            <a:r>
              <a:rPr lang="en-US" baseline="0" dirty="0"/>
              <a:t>, </a:t>
            </a:r>
            <a:r>
              <a:rPr lang="en-US" baseline="0" dirty="0" err="1"/>
              <a:t>nhân</a:t>
            </a:r>
            <a:r>
              <a:rPr lang="en-US" baseline="0" dirty="0"/>
              <a:t> </a:t>
            </a:r>
            <a:r>
              <a:rPr lang="en-US" baseline="0" dirty="0" err="1"/>
              <a:t>ái</a:t>
            </a:r>
            <a:r>
              <a:rPr lang="en-US" baseline="0" dirty="0"/>
              <a:t>, </a:t>
            </a:r>
            <a:r>
              <a:rPr lang="en-US" baseline="0" dirty="0" err="1"/>
              <a:t>chăm</a:t>
            </a:r>
            <a:r>
              <a:rPr lang="en-US" baseline="0" dirty="0"/>
              <a:t> </a:t>
            </a:r>
            <a:r>
              <a:rPr lang="en-US" baseline="0" dirty="0" err="1"/>
              <a:t>chỉ</a:t>
            </a:r>
            <a:r>
              <a:rPr lang="en-US" baseline="0" dirty="0"/>
              <a:t>, </a:t>
            </a:r>
            <a:r>
              <a:rPr lang="en-US" baseline="0" dirty="0" err="1"/>
              <a:t>trung</a:t>
            </a:r>
            <a:r>
              <a:rPr lang="en-US" baseline="0" dirty="0"/>
              <a:t> </a:t>
            </a:r>
            <a:r>
              <a:rPr lang="en-US" baseline="0" dirty="0" err="1"/>
              <a:t>thực</a:t>
            </a:r>
            <a:r>
              <a:rPr lang="en-US" baseline="0" dirty="0"/>
              <a:t>, </a:t>
            </a:r>
            <a:r>
              <a:rPr lang="en-US" baseline="0" dirty="0" err="1"/>
              <a:t>trách</a:t>
            </a:r>
            <a:r>
              <a:rPr lang="en-US" baseline="0" dirty="0"/>
              <a:t> </a:t>
            </a:r>
            <a:r>
              <a:rPr lang="en-US" baseline="0"/>
              <a:t>nhiệm</a:t>
            </a:r>
            <a:endParaRPr lang="en-US"/>
          </a:p>
        </p:txBody>
      </p:sp>
      <p:sp>
        <p:nvSpPr>
          <p:cNvPr id="4" name="Slide Number Placeholder 3"/>
          <p:cNvSpPr>
            <a:spLocks noGrp="1"/>
          </p:cNvSpPr>
          <p:nvPr>
            <p:ph type="sldNum" sz="quarter" idx="10"/>
          </p:nvPr>
        </p:nvSpPr>
        <p:spPr/>
        <p:txBody>
          <a:bodyPr/>
          <a:lstStyle/>
          <a:p>
            <a:fld id="{ABA27184-5F53-4921-A8B8-6C4C54B7C3C7}"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Yêu</a:t>
            </a:r>
            <a:r>
              <a:rPr lang="en-US" baseline="0" dirty="0"/>
              <a:t> </a:t>
            </a:r>
            <a:r>
              <a:rPr lang="en-US" baseline="0" dirty="0" err="1"/>
              <a:t>nước</a:t>
            </a:r>
            <a:r>
              <a:rPr lang="en-US" baseline="0" dirty="0"/>
              <a:t>, </a:t>
            </a:r>
            <a:r>
              <a:rPr lang="en-US" baseline="0" dirty="0" err="1"/>
              <a:t>nhân</a:t>
            </a:r>
            <a:r>
              <a:rPr lang="en-US" baseline="0" dirty="0"/>
              <a:t> </a:t>
            </a:r>
            <a:r>
              <a:rPr lang="en-US" baseline="0" dirty="0" err="1"/>
              <a:t>ái</a:t>
            </a:r>
            <a:r>
              <a:rPr lang="en-US" baseline="0" dirty="0"/>
              <a:t>, </a:t>
            </a:r>
            <a:r>
              <a:rPr lang="en-US" baseline="0" dirty="0" err="1"/>
              <a:t>chăm</a:t>
            </a:r>
            <a:r>
              <a:rPr lang="en-US" baseline="0" dirty="0"/>
              <a:t> </a:t>
            </a:r>
            <a:r>
              <a:rPr lang="en-US" baseline="0" dirty="0" err="1"/>
              <a:t>chỉ</a:t>
            </a:r>
            <a:r>
              <a:rPr lang="en-US" baseline="0" dirty="0"/>
              <a:t>, </a:t>
            </a:r>
            <a:r>
              <a:rPr lang="en-US" baseline="0" dirty="0" err="1"/>
              <a:t>trung</a:t>
            </a:r>
            <a:r>
              <a:rPr lang="en-US" baseline="0" dirty="0"/>
              <a:t> </a:t>
            </a:r>
            <a:r>
              <a:rPr lang="en-US" baseline="0" dirty="0" err="1"/>
              <a:t>thực</a:t>
            </a:r>
            <a:r>
              <a:rPr lang="en-US" baseline="0" dirty="0"/>
              <a:t>, </a:t>
            </a:r>
            <a:r>
              <a:rPr lang="en-US" baseline="0" dirty="0" err="1"/>
              <a:t>trách</a:t>
            </a:r>
            <a:r>
              <a:rPr lang="en-US" baseline="0" dirty="0"/>
              <a:t> </a:t>
            </a:r>
            <a:r>
              <a:rPr lang="en-US" baseline="0"/>
              <a:t>nhiệm</a:t>
            </a:r>
            <a:endParaRPr lang="en-US"/>
          </a:p>
        </p:txBody>
      </p:sp>
      <p:sp>
        <p:nvSpPr>
          <p:cNvPr id="4" name="Slide Number Placeholder 3"/>
          <p:cNvSpPr>
            <a:spLocks noGrp="1"/>
          </p:cNvSpPr>
          <p:nvPr>
            <p:ph type="sldNum" sz="quarter" idx="10"/>
          </p:nvPr>
        </p:nvSpPr>
        <p:spPr/>
        <p:txBody>
          <a:bodyPr/>
          <a:lstStyle/>
          <a:p>
            <a:fld id="{ABA27184-5F53-4921-A8B8-6C4C54B7C3C7}"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Yêu</a:t>
            </a:r>
            <a:r>
              <a:rPr lang="en-US" baseline="0" dirty="0"/>
              <a:t> </a:t>
            </a:r>
            <a:r>
              <a:rPr lang="en-US" baseline="0" dirty="0" err="1"/>
              <a:t>nước</a:t>
            </a:r>
            <a:r>
              <a:rPr lang="en-US" baseline="0" dirty="0"/>
              <a:t>, </a:t>
            </a:r>
            <a:r>
              <a:rPr lang="en-US" baseline="0" dirty="0" err="1"/>
              <a:t>nhân</a:t>
            </a:r>
            <a:r>
              <a:rPr lang="en-US" baseline="0" dirty="0"/>
              <a:t> </a:t>
            </a:r>
            <a:r>
              <a:rPr lang="en-US" baseline="0" dirty="0" err="1"/>
              <a:t>ái</a:t>
            </a:r>
            <a:r>
              <a:rPr lang="en-US" baseline="0" dirty="0"/>
              <a:t>, </a:t>
            </a:r>
            <a:r>
              <a:rPr lang="en-US" baseline="0" dirty="0" err="1"/>
              <a:t>chăm</a:t>
            </a:r>
            <a:r>
              <a:rPr lang="en-US" baseline="0" dirty="0"/>
              <a:t> </a:t>
            </a:r>
            <a:r>
              <a:rPr lang="en-US" baseline="0" dirty="0" err="1"/>
              <a:t>chỉ</a:t>
            </a:r>
            <a:r>
              <a:rPr lang="en-US" baseline="0" dirty="0"/>
              <a:t>, </a:t>
            </a:r>
            <a:r>
              <a:rPr lang="en-US" baseline="0" dirty="0" err="1"/>
              <a:t>trung</a:t>
            </a:r>
            <a:r>
              <a:rPr lang="en-US" baseline="0" dirty="0"/>
              <a:t> </a:t>
            </a:r>
            <a:r>
              <a:rPr lang="en-US" baseline="0" dirty="0" err="1"/>
              <a:t>thực</a:t>
            </a:r>
            <a:r>
              <a:rPr lang="en-US" baseline="0" dirty="0"/>
              <a:t>, </a:t>
            </a:r>
            <a:r>
              <a:rPr lang="en-US" baseline="0" dirty="0" err="1"/>
              <a:t>trách</a:t>
            </a:r>
            <a:r>
              <a:rPr lang="en-US" baseline="0" dirty="0"/>
              <a:t> </a:t>
            </a:r>
            <a:r>
              <a:rPr lang="en-US" baseline="0"/>
              <a:t>nhiệm</a:t>
            </a:r>
            <a:endParaRPr lang="en-US"/>
          </a:p>
        </p:txBody>
      </p:sp>
      <p:sp>
        <p:nvSpPr>
          <p:cNvPr id="4" name="Slide Number Placeholder 3"/>
          <p:cNvSpPr>
            <a:spLocks noGrp="1"/>
          </p:cNvSpPr>
          <p:nvPr>
            <p:ph type="sldNum" sz="quarter" idx="10"/>
          </p:nvPr>
        </p:nvSpPr>
        <p:spPr/>
        <p:txBody>
          <a:bodyPr/>
          <a:lstStyle/>
          <a:p>
            <a:fld id="{ABA27184-5F53-4921-A8B8-6C4C54B7C3C7}"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Yêu</a:t>
            </a:r>
            <a:r>
              <a:rPr lang="en-US" baseline="0" dirty="0"/>
              <a:t> </a:t>
            </a:r>
            <a:r>
              <a:rPr lang="en-US" baseline="0" dirty="0" err="1"/>
              <a:t>nước</a:t>
            </a:r>
            <a:r>
              <a:rPr lang="en-US" baseline="0" dirty="0"/>
              <a:t>, </a:t>
            </a:r>
            <a:r>
              <a:rPr lang="en-US" baseline="0" dirty="0" err="1"/>
              <a:t>nhân</a:t>
            </a:r>
            <a:r>
              <a:rPr lang="en-US" baseline="0" dirty="0"/>
              <a:t> </a:t>
            </a:r>
            <a:r>
              <a:rPr lang="en-US" baseline="0" dirty="0" err="1"/>
              <a:t>ái</a:t>
            </a:r>
            <a:r>
              <a:rPr lang="en-US" baseline="0" dirty="0"/>
              <a:t>, </a:t>
            </a:r>
            <a:r>
              <a:rPr lang="en-US" baseline="0" dirty="0" err="1"/>
              <a:t>chăm</a:t>
            </a:r>
            <a:r>
              <a:rPr lang="en-US" baseline="0" dirty="0"/>
              <a:t> </a:t>
            </a:r>
            <a:r>
              <a:rPr lang="en-US" baseline="0" dirty="0" err="1"/>
              <a:t>chỉ</a:t>
            </a:r>
            <a:r>
              <a:rPr lang="en-US" baseline="0" dirty="0"/>
              <a:t>, </a:t>
            </a:r>
            <a:r>
              <a:rPr lang="en-US" baseline="0" dirty="0" err="1"/>
              <a:t>trung</a:t>
            </a:r>
            <a:r>
              <a:rPr lang="en-US" baseline="0" dirty="0"/>
              <a:t> </a:t>
            </a:r>
            <a:r>
              <a:rPr lang="en-US" baseline="0" dirty="0" err="1"/>
              <a:t>thực</a:t>
            </a:r>
            <a:r>
              <a:rPr lang="en-US" baseline="0" dirty="0"/>
              <a:t>, </a:t>
            </a:r>
            <a:r>
              <a:rPr lang="en-US" baseline="0" dirty="0" err="1"/>
              <a:t>trách</a:t>
            </a:r>
            <a:r>
              <a:rPr lang="en-US" baseline="0" dirty="0"/>
              <a:t> </a:t>
            </a:r>
            <a:r>
              <a:rPr lang="en-US" baseline="0"/>
              <a:t>nhiệm</a:t>
            </a:r>
            <a:endParaRPr lang="en-US"/>
          </a:p>
        </p:txBody>
      </p:sp>
      <p:sp>
        <p:nvSpPr>
          <p:cNvPr id="4" name="Slide Number Placeholder 3"/>
          <p:cNvSpPr>
            <a:spLocks noGrp="1"/>
          </p:cNvSpPr>
          <p:nvPr>
            <p:ph type="sldNum" sz="quarter" idx="10"/>
          </p:nvPr>
        </p:nvSpPr>
        <p:spPr/>
        <p:txBody>
          <a:bodyPr/>
          <a:lstStyle/>
          <a:p>
            <a:fld id="{ABA27184-5F53-4921-A8B8-6C4C54B7C3C7}"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C8A762-FF05-4E99-A273-0C5DD050D67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F0E22F-7B88-448B-99A3-22E47CBF4B3D}"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B0F67-00E6-4E12-8C53-5FEABE4EB3A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F0E22F-7B88-448B-99A3-22E47CBF4B3D}"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B0F67-00E6-4E12-8C53-5FEABE4EB3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F0E22F-7B88-448B-99A3-22E47CBF4B3D}"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B0F67-00E6-4E12-8C53-5FEABE4EB3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F0E22F-7B88-448B-99A3-22E47CBF4B3D}"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B0F67-00E6-4E12-8C53-5FEABE4EB3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F0E22F-7B88-448B-99A3-22E47CBF4B3D}"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B0F67-00E6-4E12-8C53-5FEABE4EB3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F0E22F-7B88-448B-99A3-22E47CBF4B3D}"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B0F67-00E6-4E12-8C53-5FEABE4EB3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F0E22F-7B88-448B-99A3-22E47CBF4B3D}" type="datetimeFigureOut">
              <a:rPr lang="en-US" smtClean="0"/>
              <a:pPr/>
              <a:t>7/4/2020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5B0F67-00E6-4E12-8C53-5FEABE4EB3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F0E22F-7B88-448B-99A3-22E47CBF4B3D}" type="datetimeFigureOut">
              <a:rPr lang="en-US" smtClean="0"/>
              <a:pPr/>
              <a:t>7/4/2020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5B0F67-00E6-4E12-8C53-5FEABE4EB3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0E22F-7B88-448B-99A3-22E47CBF4B3D}" type="datetimeFigureOut">
              <a:rPr lang="en-US" smtClean="0"/>
              <a:pPr/>
              <a:t>7/4/2020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5B0F67-00E6-4E12-8C53-5FEABE4EB3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F0E22F-7B88-448B-99A3-22E47CBF4B3D}"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B0F67-00E6-4E12-8C53-5FEABE4EB3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F0E22F-7B88-448B-99A3-22E47CBF4B3D}"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B0F67-00E6-4E12-8C53-5FEABE4EB3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0E22F-7B88-448B-99A3-22E47CBF4B3D}" type="datetimeFigureOut">
              <a:rPr lang="en-US" smtClean="0"/>
              <a:pPr/>
              <a:t>7/4/2020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B0F67-00E6-4E12-8C53-5FEABE4EB3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4.png"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2.xml" /><Relationship Id="rId5" Type="http://schemas.openxmlformats.org/officeDocument/2006/relationships/image" Target="../media/image18.jpeg" /><Relationship Id="rId4" Type="http://schemas.openxmlformats.org/officeDocument/2006/relationships/image" Target="../media/image17.jpeg"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3" Type="http://schemas.openxmlformats.org/officeDocument/2006/relationships/image" Target="../media/image20.jpeg" /><Relationship Id="rId7" Type="http://schemas.openxmlformats.org/officeDocument/2006/relationships/image" Target="../media/image24.jpeg" /><Relationship Id="rId2" Type="http://schemas.openxmlformats.org/officeDocument/2006/relationships/image" Target="../media/image19.jpeg" /><Relationship Id="rId1" Type="http://schemas.openxmlformats.org/officeDocument/2006/relationships/slideLayout" Target="../slideLayouts/slideLayout2.xml" /><Relationship Id="rId6" Type="http://schemas.openxmlformats.org/officeDocument/2006/relationships/image" Target="../media/image23.jpeg" /><Relationship Id="rId5" Type="http://schemas.openxmlformats.org/officeDocument/2006/relationships/image" Target="../media/image22.jpeg" /><Relationship Id="rId4" Type="http://schemas.openxmlformats.org/officeDocument/2006/relationships/image" Target="../media/image21.jpeg" /></Relationships>
</file>

<file path=ppt/slides/_rels/slide41.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image" Target="../media/image20.jpeg" /><Relationship Id="rId1" Type="http://schemas.openxmlformats.org/officeDocument/2006/relationships/slideLayout" Target="../slideLayouts/slideLayout2.xml" /><Relationship Id="rId6" Type="http://schemas.openxmlformats.org/officeDocument/2006/relationships/image" Target="../media/image28.png" /><Relationship Id="rId5" Type="http://schemas.openxmlformats.org/officeDocument/2006/relationships/image" Target="../media/image27.png" /><Relationship Id="rId4" Type="http://schemas.openxmlformats.org/officeDocument/2006/relationships/image" Target="../media/image26.png" /></Relationships>
</file>

<file path=ppt/slides/_rels/slide42.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29.pn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31.jpeg"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3" Type="http://schemas.openxmlformats.org/officeDocument/2006/relationships/image" Target="../media/image34.png" /><Relationship Id="rId2" Type="http://schemas.openxmlformats.org/officeDocument/2006/relationships/image" Target="../media/image33.jpeg" /><Relationship Id="rId1" Type="http://schemas.openxmlformats.org/officeDocument/2006/relationships/slideLayout" Target="../slideLayouts/slideLayout2.xml" /><Relationship Id="rId4" Type="http://schemas.openxmlformats.org/officeDocument/2006/relationships/image" Target="../media/image20.jpeg" /></Relationships>
</file>

<file path=ppt/slides/_rels/slide46.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35.pn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36.gif"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219200"/>
            <a:ext cx="7664873" cy="2262781"/>
          </a:xfrm>
        </p:spPr>
        <p:txBody>
          <a:bodyPr anchor="ctr">
            <a:normAutofit/>
          </a:bodyPr>
          <a:lstStyle/>
          <a:p>
            <a:pPr algn="ctr"/>
            <a:r>
              <a:rPr lang="en-US" sz="4000" b="1" dirty="0" err="1">
                <a:solidFill>
                  <a:srgbClr val="00B050"/>
                </a:solidFill>
                <a:latin typeface="Cambria" charset="0"/>
                <a:ea typeface="Cambria" charset="0"/>
                <a:cs typeface="Cambria" charset="0"/>
              </a:rPr>
              <a:t>Tổ</a:t>
            </a:r>
            <a:r>
              <a:rPr lang="en-US" sz="4000" b="1" dirty="0">
                <a:solidFill>
                  <a:srgbClr val="00B050"/>
                </a:solidFill>
                <a:latin typeface="Cambria" charset="0"/>
                <a:ea typeface="Cambria" charset="0"/>
                <a:cs typeface="Cambria" charset="0"/>
              </a:rPr>
              <a:t> </a:t>
            </a:r>
            <a:r>
              <a:rPr lang="en-US" sz="4000" b="1" dirty="0" err="1">
                <a:solidFill>
                  <a:srgbClr val="00B050"/>
                </a:solidFill>
                <a:latin typeface="Cambria" charset="0"/>
                <a:ea typeface="Cambria" charset="0"/>
                <a:cs typeface="Cambria" charset="0"/>
              </a:rPr>
              <a:t>chức</a:t>
            </a:r>
            <a:r>
              <a:rPr lang="en-US" sz="4000" b="1" dirty="0">
                <a:solidFill>
                  <a:srgbClr val="00B050"/>
                </a:solidFill>
                <a:latin typeface="Cambria" charset="0"/>
                <a:ea typeface="Cambria" charset="0"/>
                <a:cs typeface="Cambria" charset="0"/>
              </a:rPr>
              <a:t> </a:t>
            </a:r>
            <a:r>
              <a:rPr lang="en-US" sz="4000" b="1" dirty="0">
                <a:solidFill>
                  <a:srgbClr val="FF0000"/>
                </a:solidFill>
                <a:latin typeface="Cambria" charset="0"/>
                <a:ea typeface="Cambria" charset="0"/>
                <a:cs typeface="Cambria" charset="0"/>
              </a:rPr>
              <a:t>HOẠT ĐỘNG HỌC</a:t>
            </a:r>
            <a:br>
              <a:rPr lang="en-US" sz="4000" b="1" dirty="0">
                <a:solidFill>
                  <a:srgbClr val="00B050"/>
                </a:solidFill>
                <a:latin typeface="Cambria" charset="0"/>
                <a:ea typeface="Cambria" charset="0"/>
                <a:cs typeface="Cambria" charset="0"/>
              </a:rPr>
            </a:br>
            <a:r>
              <a:rPr lang="en-US" sz="4000" b="1" dirty="0" err="1">
                <a:solidFill>
                  <a:srgbClr val="00B050"/>
                </a:solidFill>
                <a:latin typeface="Cambria" charset="0"/>
                <a:ea typeface="Cambria" charset="0"/>
                <a:cs typeface="Cambria" charset="0"/>
              </a:rPr>
              <a:t>cho</a:t>
            </a:r>
            <a:r>
              <a:rPr lang="en-US" sz="4000" b="1" dirty="0">
                <a:solidFill>
                  <a:srgbClr val="00B050"/>
                </a:solidFill>
                <a:latin typeface="Cambria" charset="0"/>
                <a:ea typeface="Cambria" charset="0"/>
                <a:cs typeface="Cambria" charset="0"/>
              </a:rPr>
              <a:t> </a:t>
            </a:r>
            <a:r>
              <a:rPr lang="en-US" sz="4000" b="1" dirty="0" err="1">
                <a:solidFill>
                  <a:srgbClr val="00B050"/>
                </a:solidFill>
                <a:latin typeface="Cambria" charset="0"/>
                <a:ea typeface="Cambria" charset="0"/>
                <a:cs typeface="Cambria" charset="0"/>
              </a:rPr>
              <a:t>học</a:t>
            </a:r>
            <a:r>
              <a:rPr lang="en-US" sz="4000" b="1" dirty="0">
                <a:solidFill>
                  <a:srgbClr val="00B050"/>
                </a:solidFill>
                <a:latin typeface="Cambria" charset="0"/>
                <a:ea typeface="Cambria" charset="0"/>
                <a:cs typeface="Cambria" charset="0"/>
              </a:rPr>
              <a:t> </a:t>
            </a:r>
            <a:r>
              <a:rPr lang="en-US" sz="4000" b="1" dirty="0" err="1">
                <a:solidFill>
                  <a:srgbClr val="00B050"/>
                </a:solidFill>
                <a:latin typeface="Cambria" charset="0"/>
                <a:ea typeface="Cambria" charset="0"/>
                <a:cs typeface="Cambria" charset="0"/>
              </a:rPr>
              <a:t>sinh</a:t>
            </a:r>
            <a:r>
              <a:rPr lang="en-US" sz="4000" b="1" dirty="0">
                <a:solidFill>
                  <a:srgbClr val="00B050"/>
                </a:solidFill>
                <a:latin typeface="Cambria" charset="0"/>
                <a:ea typeface="Cambria" charset="0"/>
                <a:cs typeface="Cambria" charset="0"/>
              </a:rPr>
              <a:t> </a:t>
            </a:r>
            <a:r>
              <a:rPr lang="en-US" sz="4000" b="1" dirty="0" err="1">
                <a:solidFill>
                  <a:srgbClr val="00B050"/>
                </a:solidFill>
                <a:latin typeface="Cambria" charset="0"/>
                <a:ea typeface="Cambria" charset="0"/>
                <a:cs typeface="Cambria" charset="0"/>
              </a:rPr>
              <a:t>trung</a:t>
            </a:r>
            <a:r>
              <a:rPr lang="en-US" sz="4000" b="1" dirty="0">
                <a:solidFill>
                  <a:srgbClr val="00B050"/>
                </a:solidFill>
                <a:latin typeface="Cambria" charset="0"/>
                <a:ea typeface="Cambria" charset="0"/>
                <a:cs typeface="Cambria" charset="0"/>
              </a:rPr>
              <a:t> </a:t>
            </a:r>
            <a:r>
              <a:rPr lang="en-US" sz="4000" b="1" dirty="0" err="1">
                <a:solidFill>
                  <a:srgbClr val="00B050"/>
                </a:solidFill>
                <a:latin typeface="Cambria" charset="0"/>
                <a:ea typeface="Cambria" charset="0"/>
                <a:cs typeface="Cambria" charset="0"/>
              </a:rPr>
              <a:t>học</a:t>
            </a:r>
            <a:br>
              <a:rPr lang="en-US" sz="4000" b="1" dirty="0">
                <a:solidFill>
                  <a:srgbClr val="00B050"/>
                </a:solidFill>
                <a:latin typeface="Cambria" charset="0"/>
                <a:ea typeface="Cambria" charset="0"/>
                <a:cs typeface="Cambria" charset="0"/>
              </a:rPr>
            </a:br>
            <a:r>
              <a:rPr lang="en-US" sz="4000" b="1" dirty="0" err="1">
                <a:solidFill>
                  <a:srgbClr val="00B050"/>
                </a:solidFill>
                <a:latin typeface="Cambria" charset="0"/>
                <a:ea typeface="Cambria" charset="0"/>
                <a:cs typeface="Cambria" charset="0"/>
              </a:rPr>
              <a:t>định</a:t>
            </a:r>
            <a:r>
              <a:rPr lang="en-US" sz="4000" b="1" dirty="0">
                <a:solidFill>
                  <a:srgbClr val="00B050"/>
                </a:solidFill>
                <a:latin typeface="Cambria" charset="0"/>
                <a:ea typeface="Cambria" charset="0"/>
                <a:cs typeface="Cambria" charset="0"/>
              </a:rPr>
              <a:t> </a:t>
            </a:r>
            <a:r>
              <a:rPr lang="en-US" sz="4000" b="1" dirty="0" err="1">
                <a:solidFill>
                  <a:srgbClr val="00B050"/>
                </a:solidFill>
                <a:latin typeface="Cambria" charset="0"/>
                <a:ea typeface="Cambria" charset="0"/>
                <a:cs typeface="Cambria" charset="0"/>
              </a:rPr>
              <a:t>hướng</a:t>
            </a:r>
            <a:r>
              <a:rPr lang="en-US" sz="4000" b="1" dirty="0">
                <a:solidFill>
                  <a:srgbClr val="00B050"/>
                </a:solidFill>
                <a:latin typeface="Cambria" charset="0"/>
                <a:ea typeface="Cambria" charset="0"/>
                <a:cs typeface="Cambria" charset="0"/>
              </a:rPr>
              <a:t> </a:t>
            </a:r>
            <a:r>
              <a:rPr lang="en-US" sz="4000" b="1" dirty="0" err="1">
                <a:solidFill>
                  <a:srgbClr val="00B050"/>
                </a:solidFill>
                <a:latin typeface="Cambria" charset="0"/>
                <a:ea typeface="Cambria" charset="0"/>
                <a:cs typeface="Cambria" charset="0"/>
              </a:rPr>
              <a:t>gd</a:t>
            </a:r>
            <a:r>
              <a:rPr lang="en-US" sz="4000" b="1" dirty="0">
                <a:solidFill>
                  <a:srgbClr val="00B050"/>
                </a:solidFill>
                <a:latin typeface="Cambria" charset="0"/>
                <a:ea typeface="Cambria" charset="0"/>
                <a:cs typeface="Cambria" charset="0"/>
              </a:rPr>
              <a:t> STEM</a:t>
            </a:r>
            <a:endParaRPr lang="en-US" sz="2000" b="1" dirty="0">
              <a:solidFill>
                <a:srgbClr val="00B050"/>
              </a:solidFill>
              <a:latin typeface="Cambria" charset="0"/>
              <a:ea typeface="Cambria" charset="0"/>
              <a:cs typeface="Cambria" charset="0"/>
            </a:endParaRPr>
          </a:p>
        </p:txBody>
      </p:sp>
      <p:sp>
        <p:nvSpPr>
          <p:cNvPr id="3" name="Subtitle 2"/>
          <p:cNvSpPr>
            <a:spLocks noGrp="1"/>
          </p:cNvSpPr>
          <p:nvPr>
            <p:ph type="subTitle" idx="1"/>
          </p:nvPr>
        </p:nvSpPr>
        <p:spPr>
          <a:xfrm>
            <a:off x="1030529" y="3790781"/>
            <a:ext cx="6686549" cy="597226"/>
          </a:xfrm>
        </p:spPr>
        <p:txBody>
          <a:bodyPr>
            <a:normAutofit fontScale="92500"/>
          </a:bodyPr>
          <a:lstStyle/>
          <a:p>
            <a:pPr algn="ctr">
              <a:spcBef>
                <a:spcPts val="0"/>
              </a:spcBef>
            </a:pPr>
            <a:r>
              <a:rPr lang="en-US" sz="2400" b="1" dirty="0" err="1">
                <a:solidFill>
                  <a:srgbClr val="002060"/>
                </a:solidFill>
                <a:latin typeface="Times New Roman" pitchFamily="18" charset="0"/>
                <a:cs typeface="Times New Roman" pitchFamily="18" charset="0"/>
              </a:rPr>
              <a:t>Nguyễn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Trọng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Sửu</a:t>
            </a:r>
            <a:r>
              <a:rPr lang="en-US" sz="2400" b="1" dirty="0">
                <a:solidFill>
                  <a:srgbClr val="002060"/>
                </a:solidFill>
                <a:latin typeface="Times New Roman" pitchFamily="18" charset="0"/>
                <a:cs typeface="Times New Roman" pitchFamily="18" charset="0"/>
              </a:rPr>
              <a:t> – </a:t>
            </a:r>
            <a:r>
              <a:rPr lang="en-US" sz="2400" b="1" dirty="0" err="1">
                <a:solidFill>
                  <a:srgbClr val="002060"/>
                </a:solidFill>
                <a:latin typeface="Times New Roman" pitchFamily="18" charset="0"/>
                <a:cs typeface="Times New Roman" pitchFamily="18" charset="0"/>
              </a:rPr>
              <a:t>CVC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Vụ</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Giáo</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dục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Trung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học</a:t>
            </a:r>
            <a:endParaRPr lang="en-US" sz="2400" b="1" dirty="0">
              <a:solidFill>
                <a:srgbClr val="002060"/>
              </a:solidFill>
              <a:latin typeface="Times New Roman" pitchFamily="18" charset="0"/>
              <a:cs typeface="Times New Roman" pitchFamily="18" charset="0"/>
            </a:endParaRPr>
          </a:p>
        </p:txBody>
      </p:sp>
      <p:sp>
        <p:nvSpPr>
          <p:cNvPr id="7" name="TextBox 6"/>
          <p:cNvSpPr txBox="1"/>
          <p:nvPr/>
        </p:nvSpPr>
        <p:spPr>
          <a:xfrm>
            <a:off x="825039" y="5308601"/>
            <a:ext cx="184731" cy="646331"/>
          </a:xfrm>
          <a:prstGeom prst="rect">
            <a:avLst/>
          </a:prstGeom>
          <a:noFill/>
        </p:spPr>
        <p:txBody>
          <a:bodyPr wrap="none" rtlCol="0">
            <a:spAutoFit/>
          </a:bodyPr>
          <a:lstStyle/>
          <a:p>
            <a:endParaRPr lang="en-US" dirty="0"/>
          </a:p>
          <a:p>
            <a:endParaRPr lang="en-US"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985" y="4697521"/>
            <a:ext cx="2143231" cy="1923412"/>
          </a:xfrm>
          <a:prstGeom prst="rect">
            <a:avLst/>
          </a:prstGeom>
        </p:spPr>
      </p:pic>
      <p:pic>
        <p:nvPicPr>
          <p:cNvPr id="10" name="Picture 9"/>
          <p:cNvPicPr>
            <a:picLocks noChangeAspect="1"/>
          </p:cNvPicPr>
          <p:nvPr/>
        </p:nvPicPr>
        <p:blipFill>
          <a:blip r:embed="rId3" cstate="print"/>
          <a:stretch>
            <a:fillRect/>
          </a:stretch>
        </p:blipFill>
        <p:spPr>
          <a:xfrm>
            <a:off x="6874279" y="4697521"/>
            <a:ext cx="2155466" cy="1897706"/>
          </a:xfrm>
          <a:prstGeom prst="rect">
            <a:avLst/>
          </a:prstGeom>
        </p:spPr>
      </p:pic>
      <p:pic>
        <p:nvPicPr>
          <p:cNvPr id="11"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8316" y="4709096"/>
            <a:ext cx="2261667" cy="19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54516" y="4717116"/>
            <a:ext cx="1919288" cy="19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152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52865" y="1589544"/>
            <a:ext cx="5205335" cy="2677656"/>
          </a:xfrm>
          <a:prstGeom prst="rect">
            <a:avLst/>
          </a:prstGeom>
          <a:noFill/>
        </p:spPr>
        <p:txBody>
          <a:bodyPr wrap="square" rtlCol="0">
            <a:spAutoFit/>
          </a:bodyPr>
          <a:lstStyle/>
          <a:p>
            <a:pPr algn="ctr"/>
            <a:r>
              <a:rPr lang="en-US" sz="2400" b="1" dirty="0" err="1">
                <a:solidFill>
                  <a:srgbClr val="00B050"/>
                </a:solidFill>
                <a:latin typeface="Times New Roman" pitchFamily="18" charset="0"/>
                <a:cs typeface="Times New Roman" pitchFamily="18" charset="0"/>
              </a:rPr>
              <a:t>Ngũ</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giới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trong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Đạo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Phật</a:t>
            </a:r>
            <a:r>
              <a:rPr lang="en-US" sz="2400" b="1" dirty="0">
                <a:solidFill>
                  <a:srgbClr val="00B050"/>
                </a:solidFill>
                <a:latin typeface="Times New Roman" pitchFamily="18" charset="0"/>
                <a:cs typeface="Times New Roman" pitchFamily="18" charset="0"/>
              </a:rPr>
              <a:t>:</a:t>
            </a:r>
          </a:p>
          <a:p>
            <a:pPr algn="ctr"/>
            <a:r>
              <a:rPr lang="en-US" sz="2400" b="1" dirty="0" err="1">
                <a:solidFill>
                  <a:srgbClr val="FF0000"/>
                </a:solidFill>
                <a:latin typeface="Times New Roman" pitchFamily="18" charset="0"/>
                <a:cs typeface="Times New Roman" pitchFamily="18" charset="0"/>
              </a:rPr>
              <a:t>SÁT</a:t>
            </a:r>
            <a:r>
              <a:rPr lang="en-US"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ĐẠO</a:t>
            </a:r>
            <a:r>
              <a:rPr lang="en-US"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DÂM</a:t>
            </a:r>
            <a:r>
              <a:rPr lang="en-US"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VỌNG</a:t>
            </a:r>
            <a:r>
              <a:rPr lang="en-US"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TỬU</a:t>
            </a:r>
            <a:endParaRPr lang="en-US" sz="2400" b="1" dirty="0">
              <a:solidFill>
                <a:srgbClr val="FF0000"/>
              </a:solidFill>
              <a:latin typeface="Times New Roman" pitchFamily="18" charset="0"/>
              <a:cs typeface="Times New Roman" pitchFamily="18" charset="0"/>
            </a:endParaRPr>
          </a:p>
          <a:p>
            <a:pPr algn="ctr"/>
            <a:r>
              <a:rPr lang="en-US" sz="2400" b="1" dirty="0" err="1">
                <a:solidFill>
                  <a:srgbClr val="00B050"/>
                </a:solidFill>
                <a:latin typeface="Times New Roman" pitchFamily="18" charset="0"/>
                <a:cs typeface="Times New Roman" pitchFamily="18" charset="0"/>
              </a:rPr>
              <a:t>Người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quân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tử</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có</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ngũ</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đức</a:t>
            </a:r>
            <a:r>
              <a:rPr lang="en-US" sz="2400" b="1" dirty="0">
                <a:solidFill>
                  <a:srgbClr val="00B050"/>
                </a:solidFill>
                <a:latin typeface="Times New Roman" pitchFamily="18" charset="0"/>
                <a:cs typeface="Times New Roman" pitchFamily="18" charset="0"/>
              </a:rPr>
              <a:t>: </a:t>
            </a:r>
          </a:p>
          <a:p>
            <a:pPr algn="ctr"/>
            <a:r>
              <a:rPr lang="en-US" sz="2400" b="1" dirty="0" err="1">
                <a:solidFill>
                  <a:srgbClr val="FF0000"/>
                </a:solidFill>
                <a:latin typeface="Times New Roman" pitchFamily="18" charset="0"/>
                <a:cs typeface="Times New Roman" pitchFamily="18" charset="0"/>
              </a:rPr>
              <a:t>Nhân</a:t>
            </a:r>
            <a:r>
              <a:rPr lang="en-US"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Nghĩa</a:t>
            </a:r>
            <a:r>
              <a:rPr lang="en-US"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Lễ</a:t>
            </a:r>
            <a:r>
              <a:rPr lang="en-US"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Trí</a:t>
            </a:r>
            <a:r>
              <a:rPr lang="en-US"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Tín</a:t>
            </a:r>
            <a:r>
              <a:rPr lang="en-US" sz="2400" b="1" dirty="0">
                <a:solidFill>
                  <a:srgbClr val="FF0000"/>
                </a:solidFill>
                <a:latin typeface="Times New Roman" pitchFamily="18" charset="0"/>
                <a:cs typeface="Times New Roman" pitchFamily="18" charset="0"/>
              </a:rPr>
              <a:t>; </a:t>
            </a:r>
          </a:p>
          <a:p>
            <a:pPr algn="ctr"/>
            <a:r>
              <a:rPr lang="en-US" sz="2400" b="1" dirty="0" err="1">
                <a:solidFill>
                  <a:srgbClr val="00B050"/>
                </a:solidFill>
                <a:latin typeface="Times New Roman" pitchFamily="18" charset="0"/>
                <a:cs typeface="Times New Roman" pitchFamily="18" charset="0"/>
              </a:rPr>
              <a:t>Cuộc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sống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có</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ngũ</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phúc</a:t>
            </a:r>
            <a:r>
              <a:rPr lang="en-US" sz="2400" b="1" dirty="0">
                <a:solidFill>
                  <a:srgbClr val="00B050"/>
                </a:solidFill>
                <a:latin typeface="Times New Roman" pitchFamily="18" charset="0"/>
                <a:cs typeface="Times New Roman" pitchFamily="18" charset="0"/>
              </a:rPr>
              <a:t>: </a:t>
            </a:r>
          </a:p>
          <a:p>
            <a:pPr algn="ctr"/>
            <a:r>
              <a:rPr lang="en-US" sz="2400" b="1" dirty="0" err="1">
                <a:solidFill>
                  <a:srgbClr val="FF0000"/>
                </a:solidFill>
                <a:latin typeface="Times New Roman" pitchFamily="18" charset="0"/>
                <a:cs typeface="Times New Roman" pitchFamily="18" charset="0"/>
              </a:rPr>
              <a:t>Phú</a:t>
            </a:r>
            <a:r>
              <a:rPr lang="en-US"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Quý</a:t>
            </a:r>
            <a:r>
              <a:rPr lang="en-US"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Thọ</a:t>
            </a:r>
            <a:r>
              <a:rPr lang="en-US"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Khang</a:t>
            </a:r>
            <a:r>
              <a:rPr lang="en-US"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Ninh</a:t>
            </a:r>
            <a:r>
              <a:rPr lang="en-US" sz="2400" b="1" dirty="0">
                <a:solidFill>
                  <a:srgbClr val="FF0000"/>
                </a:solidFill>
                <a:latin typeface="Times New Roman" pitchFamily="18" charset="0"/>
                <a:cs typeface="Times New Roman" pitchFamily="18" charset="0"/>
              </a:rPr>
              <a:t>.</a:t>
            </a:r>
            <a:r>
              <a:rPr lang="en-US" sz="2400" b="1" dirty="0">
                <a:solidFill>
                  <a:srgbClr val="002060"/>
                </a:solidFill>
                <a:latin typeface="Times New Roman" pitchFamily="18" charset="0"/>
                <a:cs typeface="Times New Roman" pitchFamily="18" charset="0"/>
              </a:rPr>
              <a:t> </a:t>
            </a:r>
          </a:p>
          <a:p>
            <a:pPr algn="ctr"/>
            <a:r>
              <a:rPr lang="en-US" sz="2400" b="1" dirty="0" err="1">
                <a:solidFill>
                  <a:srgbClr val="002060"/>
                </a:solidFill>
                <a:latin typeface="Times New Roman" pitchFamily="18" charset="0"/>
                <a:cs typeface="Times New Roman" pitchFamily="18" charset="0"/>
              </a:rPr>
              <a:t>Triết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lý</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KHÔNG</a:t>
            </a:r>
            <a:endParaRPr lang="en-US" sz="2400" b="1" dirty="0">
              <a:solidFill>
                <a:srgbClr val="002060"/>
              </a:solidFill>
              <a:latin typeface="Times New Roman" pitchFamily="18" charset="0"/>
              <a:cs typeface="Times New Roman" pitchFamily="18" charset="0"/>
            </a:endParaRPr>
          </a:p>
        </p:txBody>
      </p:sp>
      <p:pic>
        <p:nvPicPr>
          <p:cNvPr id="33794" name="Picture 2" descr="Kết quả hình ảnh cho 5"/>
          <p:cNvPicPr>
            <a:picLocks noChangeAspect="1" noChangeArrowheads="1"/>
          </p:cNvPicPr>
          <p:nvPr/>
        </p:nvPicPr>
        <p:blipFill>
          <a:blip r:embed="rId2"/>
          <a:srcRect/>
          <a:stretch>
            <a:fillRect/>
          </a:stretch>
        </p:blipFill>
        <p:spPr bwMode="auto">
          <a:xfrm>
            <a:off x="382249" y="1154243"/>
            <a:ext cx="3434462" cy="3570157"/>
          </a:xfrm>
          <a:prstGeom prst="rect">
            <a:avLst/>
          </a:prstGeom>
          <a:noFill/>
        </p:spPr>
      </p:pic>
    </p:spTree>
    <p:extLst>
      <p:ext uri="{BB962C8B-B14F-4D97-AF65-F5344CB8AC3E}">
        <p14:creationId xmlns:p14="http://schemas.microsoft.com/office/powerpoint/2010/main" val="1497380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ình ảnh có liên quan"/>
          <p:cNvPicPr>
            <a:picLocks noChangeAspect="1" noChangeArrowheads="1"/>
          </p:cNvPicPr>
          <p:nvPr/>
        </p:nvPicPr>
        <p:blipFill>
          <a:blip r:embed="rId2"/>
          <a:srcRect/>
          <a:stretch>
            <a:fillRect/>
          </a:stretch>
        </p:blipFill>
        <p:spPr bwMode="auto">
          <a:xfrm>
            <a:off x="2040227" y="415266"/>
            <a:ext cx="5401206" cy="5559643"/>
          </a:xfrm>
          <a:prstGeom prst="rect">
            <a:avLst/>
          </a:prstGeom>
          <a:noFill/>
        </p:spPr>
      </p:pic>
    </p:spTree>
    <p:extLst>
      <p:ext uri="{BB962C8B-B14F-4D97-AF65-F5344CB8AC3E}">
        <p14:creationId xmlns:p14="http://schemas.microsoft.com/office/powerpoint/2010/main" val="1497380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1083" y="731521"/>
            <a:ext cx="4315265" cy="584775"/>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HOẠT ĐỘNG HỌC</a:t>
            </a:r>
          </a:p>
        </p:txBody>
      </p:sp>
      <p:pic>
        <p:nvPicPr>
          <p:cNvPr id="97282" name="Picture 2" descr="Hình ảnh có liên quan"/>
          <p:cNvPicPr>
            <a:picLocks noChangeAspect="1" noChangeArrowheads="1"/>
          </p:cNvPicPr>
          <p:nvPr/>
        </p:nvPicPr>
        <p:blipFill>
          <a:blip r:embed="rId2"/>
          <a:srcRect/>
          <a:stretch>
            <a:fillRect/>
          </a:stretch>
        </p:blipFill>
        <p:spPr bwMode="auto">
          <a:xfrm>
            <a:off x="1202809" y="18824"/>
            <a:ext cx="6763733" cy="6839176"/>
          </a:xfrm>
          <a:prstGeom prst="rect">
            <a:avLst/>
          </a:prstGeom>
          <a:noFill/>
        </p:spPr>
      </p:pic>
    </p:spTree>
    <p:extLst>
      <p:ext uri="{BB962C8B-B14F-4D97-AF65-F5344CB8AC3E}">
        <p14:creationId xmlns:p14="http://schemas.microsoft.com/office/powerpoint/2010/main" val="149738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1083" y="652151"/>
            <a:ext cx="4315265" cy="584775"/>
          </a:xfrm>
          <a:prstGeom prst="rect">
            <a:avLst/>
          </a:prstGeom>
          <a:noFill/>
          <a:ln>
            <a:solidFill>
              <a:srgbClr val="FF0000"/>
            </a:solidFill>
          </a:ln>
        </p:spPr>
        <p:txBody>
          <a:bodyPr wrap="square" rtlCol="0">
            <a:spAutoFit/>
          </a:bodyPr>
          <a:lstStyle/>
          <a:p>
            <a:pPr algn="ctr"/>
            <a:r>
              <a:rPr lang="en-US" sz="3200" b="1" dirty="0">
                <a:ln w="18000">
                  <a:no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HOẠT ĐỘNG HỌC</a:t>
            </a:r>
          </a:p>
        </p:txBody>
      </p:sp>
      <p:pic>
        <p:nvPicPr>
          <p:cNvPr id="98308" name="Picture 4" descr="Kết quả hình ảnh cho HOẠT ĐỘNG HỌC LÀ GÌ"/>
          <p:cNvPicPr>
            <a:picLocks noChangeAspect="1" noChangeArrowheads="1"/>
          </p:cNvPicPr>
          <p:nvPr/>
        </p:nvPicPr>
        <p:blipFill>
          <a:blip r:embed="rId2"/>
          <a:srcRect/>
          <a:stretch>
            <a:fillRect/>
          </a:stretch>
        </p:blipFill>
        <p:spPr bwMode="auto">
          <a:xfrm>
            <a:off x="1452893" y="1633928"/>
            <a:ext cx="5760720" cy="4443215"/>
          </a:xfrm>
          <a:prstGeom prst="rect">
            <a:avLst/>
          </a:prstGeom>
          <a:noFill/>
        </p:spPr>
      </p:pic>
    </p:spTree>
    <p:extLst>
      <p:ext uri="{BB962C8B-B14F-4D97-AF65-F5344CB8AC3E}">
        <p14:creationId xmlns:p14="http://schemas.microsoft.com/office/powerpoint/2010/main" val="1497380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p:nvPr/>
        </p:nvGrpSpPr>
        <p:grpSpPr>
          <a:xfrm>
            <a:off x="602674" y="540661"/>
            <a:ext cx="8042564" cy="5984829"/>
            <a:chOff x="803564" y="540661"/>
            <a:chExt cx="10723418" cy="5984829"/>
          </a:xfrm>
        </p:grpSpPr>
        <p:grpSp>
          <p:nvGrpSpPr>
            <p:cNvPr id="7" name="Group 32"/>
            <p:cNvGrpSpPr/>
            <p:nvPr/>
          </p:nvGrpSpPr>
          <p:grpSpPr>
            <a:xfrm>
              <a:off x="803564" y="540661"/>
              <a:ext cx="10723418" cy="5984829"/>
              <a:chOff x="748144" y="596082"/>
              <a:chExt cx="10723418" cy="5652314"/>
            </a:xfrm>
          </p:grpSpPr>
          <p:sp>
            <p:nvSpPr>
              <p:cNvPr id="31" name="Oval 30"/>
              <p:cNvSpPr>
                <a:spLocks/>
              </p:cNvSpPr>
              <p:nvPr/>
            </p:nvSpPr>
            <p:spPr>
              <a:xfrm>
                <a:off x="2355273" y="5167742"/>
                <a:ext cx="7523018" cy="108065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rgbClr val="FF0000"/>
                    </a:solidFill>
                    <a:uFillTx/>
                  </a:rPr>
                  <a:t>MT </a:t>
                </a:r>
                <a:r>
                  <a:rPr lang="en-US" sz="2400" b="1" dirty="0" err="1">
                    <a:solidFill>
                      <a:srgbClr val="FF0000"/>
                    </a:solidFill>
                    <a:uFillTx/>
                  </a:rPr>
                  <a:t>và</a:t>
                </a:r>
                <a:r>
                  <a:rPr lang="en-US" sz="2400" b="1" dirty="0">
                    <a:solidFill>
                      <a:srgbClr val="FF0000"/>
                    </a:solidFill>
                    <a:uFillTx/>
                  </a:rPr>
                  <a:t> </a:t>
                </a:r>
                <a:r>
                  <a:rPr lang="en-US" sz="2400" b="1" dirty="0" err="1">
                    <a:solidFill>
                      <a:srgbClr val="FF0000"/>
                    </a:solidFill>
                    <a:uFillTx/>
                  </a:rPr>
                  <a:t>điều</a:t>
                </a:r>
                <a:r>
                  <a:rPr lang="en-US" sz="2400" b="1" dirty="0">
                    <a:solidFill>
                      <a:srgbClr val="FF0000"/>
                    </a:solidFill>
                    <a:uFillTx/>
                  </a:rPr>
                  <a:t> </a:t>
                </a:r>
                <a:r>
                  <a:rPr lang="en-US" sz="2400" b="1" dirty="0" err="1">
                    <a:solidFill>
                      <a:srgbClr val="FF0000"/>
                    </a:solidFill>
                    <a:uFillTx/>
                  </a:rPr>
                  <a:t>kiện</a:t>
                </a:r>
                <a:r>
                  <a:rPr lang="en-US" sz="2400" b="1" dirty="0">
                    <a:solidFill>
                      <a:srgbClr val="FF0000"/>
                    </a:solidFill>
                    <a:uFillTx/>
                  </a:rPr>
                  <a:t> </a:t>
                </a:r>
              </a:p>
            </p:txBody>
          </p:sp>
          <p:sp>
            <p:nvSpPr>
              <p:cNvPr id="3" name="Title 1"/>
              <p:cNvSpPr txBox="1">
                <a:spLocks/>
              </p:cNvSpPr>
              <p:nvPr/>
            </p:nvSpPr>
            <p:spPr>
              <a:xfrm>
                <a:off x="748144" y="596082"/>
                <a:ext cx="10723418" cy="553852"/>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p>
                <a:pPr marL="0" marR="0" lvl="0" indent="0" algn="ctr" defTabSz="914400" rtl="0" eaLnBrk="1" fontAlgn="auto" latinLnBrk="0" hangingPunct="1">
                  <a:lnSpc>
                    <a:spcPct val="90000"/>
                  </a:lnSpc>
                  <a:spcBef>
                    <a:spcPct val="0"/>
                  </a:spcBef>
                  <a:spcAft>
                    <a:spcPts val="0"/>
                  </a:spcAft>
                  <a:buFontTx/>
                  <a:buNone/>
                  <a:defRPr>
                    <a:uFillTx/>
                  </a:defRPr>
                </a:pPr>
                <a:r>
                  <a:rPr kumimoji="0" lang="en-US" sz="2800" b="1" i="0" u="none" strike="noStrike" kern="1200" cap="all" spc="0" normalizeH="0" baseline="0" noProof="0" dirty="0" err="1">
                    <a:ln>
                      <a:noFill/>
                    </a:ln>
                    <a:solidFill>
                      <a:srgbClr val="00B0F0"/>
                    </a:solidFill>
                    <a:effectLst/>
                    <a:uFillTx/>
                    <a:latin typeface="Arial" panose="020B0604020202020204" pitchFamily="34" charset="0"/>
                    <a:ea typeface="+mn-ea"/>
                    <a:cs typeface="Arial" panose="020B0604020202020204" pitchFamily="34" charset="0"/>
                  </a:rPr>
                  <a:t>Hoạt</a:t>
                </a:r>
                <a:r>
                  <a:rPr kumimoji="0" lang="en-US" sz="2800" b="1" i="0" u="none" strike="noStrike" kern="1200" cap="all" spc="0" normalizeH="0" baseline="0" noProof="0" dirty="0">
                    <a:ln>
                      <a:noFill/>
                    </a:ln>
                    <a:solidFill>
                      <a:srgbClr val="00B0F0"/>
                    </a:solidFill>
                    <a:effectLst/>
                    <a:uFillTx/>
                    <a:latin typeface="Arial" panose="020B0604020202020204" pitchFamily="34" charset="0"/>
                    <a:ea typeface="+mn-ea"/>
                    <a:cs typeface="Arial" panose="020B0604020202020204" pitchFamily="34" charset="0"/>
                  </a:rPr>
                  <a:t> </a:t>
                </a:r>
                <a:r>
                  <a:rPr kumimoji="0" lang="en-US" sz="2800" b="1" i="0" u="none" strike="noStrike" kern="1200" cap="all" spc="0" normalizeH="0" baseline="0" noProof="0" dirty="0" err="1">
                    <a:ln>
                      <a:noFill/>
                    </a:ln>
                    <a:solidFill>
                      <a:srgbClr val="00B0F0"/>
                    </a:solidFill>
                    <a:effectLst/>
                    <a:uFillTx/>
                    <a:latin typeface="Arial" panose="020B0604020202020204" pitchFamily="34" charset="0"/>
                    <a:ea typeface="+mn-ea"/>
                    <a:cs typeface="Arial" panose="020B0604020202020204" pitchFamily="34" charset="0"/>
                  </a:rPr>
                  <a:t>động</a:t>
                </a:r>
                <a:r>
                  <a:rPr kumimoji="0" lang="en-US" sz="2800" b="1" i="0" u="none" strike="noStrike" kern="1200" cap="all" spc="0" normalizeH="0" noProof="0" dirty="0">
                    <a:ln>
                      <a:noFill/>
                    </a:ln>
                    <a:solidFill>
                      <a:srgbClr val="00B0F0"/>
                    </a:solidFill>
                    <a:effectLst/>
                    <a:uFillTx/>
                    <a:latin typeface="Arial" panose="020B0604020202020204" pitchFamily="34" charset="0"/>
                    <a:ea typeface="+mn-ea"/>
                    <a:cs typeface="Arial" panose="020B0604020202020204" pitchFamily="34" charset="0"/>
                  </a:rPr>
                  <a:t> </a:t>
                </a:r>
                <a:r>
                  <a:rPr kumimoji="0" lang="en-US" sz="2800" b="1" i="0" u="none" strike="noStrike" kern="1200" cap="all" spc="0" normalizeH="0" baseline="0" noProof="0" dirty="0" err="1">
                    <a:ln>
                      <a:noFill/>
                    </a:ln>
                    <a:solidFill>
                      <a:srgbClr val="00B0F0"/>
                    </a:solidFill>
                    <a:effectLst/>
                    <a:uFillTx/>
                    <a:latin typeface="Arial" panose="020B0604020202020204" pitchFamily="34" charset="0"/>
                    <a:ea typeface="+mn-ea"/>
                    <a:cs typeface="Arial" panose="020B0604020202020204" pitchFamily="34" charset="0"/>
                  </a:rPr>
                  <a:t>DẠY</a:t>
                </a:r>
                <a:r>
                  <a:rPr kumimoji="0" lang="en-US" sz="2800" b="1" i="0" u="none" strike="noStrike" kern="1200" cap="all" spc="0" normalizeH="0" baseline="0" noProof="0" dirty="0">
                    <a:ln>
                      <a:noFill/>
                    </a:ln>
                    <a:solidFill>
                      <a:srgbClr val="00B0F0"/>
                    </a:solidFill>
                    <a:effectLst/>
                    <a:uFillTx/>
                    <a:latin typeface="Arial" panose="020B0604020202020204" pitchFamily="34" charset="0"/>
                    <a:ea typeface="+mn-ea"/>
                    <a:cs typeface="Arial" panose="020B0604020202020204" pitchFamily="34" charset="0"/>
                  </a:rPr>
                  <a:t> </a:t>
                </a:r>
                <a:r>
                  <a:rPr kumimoji="0" lang="en-US" sz="2800" b="1" i="0" u="none" strike="noStrike" kern="1200" cap="all" spc="0" normalizeH="0" baseline="0" noProof="0" dirty="0" err="1">
                    <a:ln>
                      <a:noFill/>
                    </a:ln>
                    <a:solidFill>
                      <a:srgbClr val="00B0F0"/>
                    </a:solidFill>
                    <a:effectLst/>
                    <a:uFillTx/>
                    <a:latin typeface="Arial" panose="020B0604020202020204" pitchFamily="34" charset="0"/>
                    <a:ea typeface="+mn-ea"/>
                    <a:cs typeface="Arial" panose="020B0604020202020204" pitchFamily="34" charset="0"/>
                  </a:rPr>
                  <a:t>và</a:t>
                </a:r>
                <a:r>
                  <a:rPr kumimoji="0" lang="en-US" sz="2800" b="1" i="0" u="none" strike="noStrike" kern="1200" cap="all" spc="0" normalizeH="0" noProof="0" dirty="0">
                    <a:ln>
                      <a:noFill/>
                    </a:ln>
                    <a:solidFill>
                      <a:srgbClr val="00B0F0"/>
                    </a:solidFill>
                    <a:effectLst/>
                    <a:uFillTx/>
                    <a:latin typeface="Arial" panose="020B0604020202020204" pitchFamily="34" charset="0"/>
                    <a:ea typeface="+mn-ea"/>
                    <a:cs typeface="Arial" panose="020B0604020202020204" pitchFamily="34" charset="0"/>
                  </a:rPr>
                  <a:t> </a:t>
                </a:r>
                <a:r>
                  <a:rPr kumimoji="0" lang="en-US" sz="2800" b="1" i="0" u="none" strike="noStrike" kern="1200" cap="all" spc="0" normalizeH="0" noProof="0" dirty="0" err="1">
                    <a:ln>
                      <a:noFill/>
                    </a:ln>
                    <a:solidFill>
                      <a:srgbClr val="00B0F0"/>
                    </a:solidFill>
                    <a:effectLst/>
                    <a:uFillTx/>
                    <a:latin typeface="Arial" panose="020B0604020202020204" pitchFamily="34" charset="0"/>
                    <a:ea typeface="+mn-ea"/>
                    <a:cs typeface="Arial" panose="020B0604020202020204" pitchFamily="34" charset="0"/>
                  </a:rPr>
                  <a:t>HỌC</a:t>
                </a:r>
                <a:endParaRPr kumimoji="0" lang="en-US" sz="2800" b="1" i="0" u="none" strike="noStrike" kern="1200" cap="all" spc="0" normalizeH="0" baseline="0" noProof="0" dirty="0">
                  <a:ln>
                    <a:noFill/>
                  </a:ln>
                  <a:solidFill>
                    <a:srgbClr val="00B0F0"/>
                  </a:solidFill>
                  <a:effectLst/>
                  <a:uFillTx/>
                  <a:latin typeface="Arial" panose="020B0604020202020204" pitchFamily="34" charset="0"/>
                  <a:ea typeface="+mn-ea"/>
                  <a:cs typeface="Arial" panose="020B0604020202020204" pitchFamily="34" charset="0"/>
                </a:endParaRPr>
              </a:p>
            </p:txBody>
          </p:sp>
          <p:sp>
            <p:nvSpPr>
              <p:cNvPr id="4" name="Rectangle 3"/>
              <p:cNvSpPr>
                <a:spLocks/>
              </p:cNvSpPr>
              <p:nvPr/>
            </p:nvSpPr>
            <p:spPr>
              <a:xfrm>
                <a:off x="2452290" y="1413135"/>
                <a:ext cx="2202819" cy="8728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err="1">
                    <a:uFillTx/>
                    <a:latin typeface="Times New Roman" pitchFamily="18" charset="0"/>
                    <a:cs typeface="Times New Roman" pitchFamily="18" charset="0"/>
                  </a:rPr>
                  <a:t>Định</a:t>
                </a:r>
                <a:r>
                  <a:rPr lang="en-US" sz="2000" b="1" dirty="0">
                    <a:uFillTx/>
                    <a:latin typeface="Times New Roman" pitchFamily="18" charset="0"/>
                    <a:cs typeface="Times New Roman" pitchFamily="18" charset="0"/>
                  </a:rPr>
                  <a:t> </a:t>
                </a:r>
                <a:r>
                  <a:rPr lang="en-US" sz="2000" b="1" dirty="0" err="1">
                    <a:uFillTx/>
                    <a:latin typeface="Times New Roman" pitchFamily="18" charset="0"/>
                    <a:cs typeface="Times New Roman" pitchFamily="18" charset="0"/>
                  </a:rPr>
                  <a:t>hướng</a:t>
                </a:r>
                <a:endParaRPr lang="en-US" sz="2000" b="1" dirty="0">
                  <a:uFillTx/>
                  <a:latin typeface="Times New Roman" pitchFamily="18" charset="0"/>
                  <a:cs typeface="Times New Roman" pitchFamily="18" charset="0"/>
                </a:endParaRPr>
              </a:p>
            </p:txBody>
          </p:sp>
          <p:sp>
            <p:nvSpPr>
              <p:cNvPr id="5" name="Rectangle 4"/>
              <p:cNvSpPr>
                <a:spLocks/>
              </p:cNvSpPr>
              <p:nvPr/>
            </p:nvSpPr>
            <p:spPr>
              <a:xfrm>
                <a:off x="2452285" y="2770920"/>
                <a:ext cx="2189018" cy="87283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err="1">
                    <a:uFillTx/>
                    <a:latin typeface="Times New Roman" pitchFamily="18" charset="0"/>
                    <a:cs typeface="Times New Roman" pitchFamily="18" charset="0"/>
                  </a:rPr>
                  <a:t>Tổ</a:t>
                </a:r>
                <a:r>
                  <a:rPr lang="en-US" sz="2000" b="1" dirty="0">
                    <a:uFillTx/>
                    <a:latin typeface="Times New Roman" pitchFamily="18" charset="0"/>
                    <a:cs typeface="Times New Roman" pitchFamily="18" charset="0"/>
                  </a:rPr>
                  <a:t> </a:t>
                </a:r>
                <a:r>
                  <a:rPr lang="en-US" sz="2000" b="1" dirty="0" err="1">
                    <a:uFillTx/>
                    <a:latin typeface="Times New Roman" pitchFamily="18" charset="0"/>
                    <a:cs typeface="Times New Roman" pitchFamily="18" charset="0"/>
                  </a:rPr>
                  <a:t>chức</a:t>
                </a:r>
                <a:endParaRPr lang="en-US" sz="2000" b="1" dirty="0">
                  <a:uFillTx/>
                  <a:latin typeface="Times New Roman" pitchFamily="18" charset="0"/>
                  <a:cs typeface="Times New Roman" pitchFamily="18" charset="0"/>
                </a:endParaRPr>
              </a:p>
            </p:txBody>
          </p:sp>
          <p:sp>
            <p:nvSpPr>
              <p:cNvPr id="6" name="Rectangle 5"/>
              <p:cNvSpPr>
                <a:spLocks/>
              </p:cNvSpPr>
              <p:nvPr/>
            </p:nvSpPr>
            <p:spPr>
              <a:xfrm>
                <a:off x="2466135" y="4142560"/>
                <a:ext cx="2189018" cy="872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uFillTx/>
                    <a:latin typeface="Times New Roman" pitchFamily="18" charset="0"/>
                    <a:cs typeface="Times New Roman" pitchFamily="18" charset="0"/>
                  </a:rPr>
                  <a:t>Hỗ</a:t>
                </a:r>
                <a:r>
                  <a:rPr lang="en-US" sz="2000" b="1" dirty="0">
                    <a:uFillTx/>
                    <a:latin typeface="Times New Roman" pitchFamily="18" charset="0"/>
                    <a:cs typeface="Times New Roman" pitchFamily="18" charset="0"/>
                  </a:rPr>
                  <a:t> </a:t>
                </a:r>
                <a:r>
                  <a:rPr lang="en-US" sz="2000" b="1" dirty="0" err="1">
                    <a:uFillTx/>
                    <a:latin typeface="Times New Roman" pitchFamily="18" charset="0"/>
                    <a:cs typeface="Times New Roman" pitchFamily="18" charset="0"/>
                  </a:rPr>
                  <a:t>trợ</a:t>
                </a:r>
                <a:r>
                  <a:rPr lang="en-US" sz="2000" b="1" dirty="0">
                    <a:uFillTx/>
                    <a:latin typeface="Times New Roman" pitchFamily="18" charset="0"/>
                    <a:cs typeface="Times New Roman" pitchFamily="18" charset="0"/>
                  </a:rPr>
                  <a:t>, </a:t>
                </a:r>
                <a:r>
                  <a:rPr lang="en-US" sz="2000" b="1" dirty="0" err="1">
                    <a:uFillTx/>
                    <a:latin typeface="Times New Roman" pitchFamily="18" charset="0"/>
                    <a:cs typeface="Times New Roman" pitchFamily="18" charset="0"/>
                  </a:rPr>
                  <a:t>cố</a:t>
                </a:r>
                <a:r>
                  <a:rPr lang="en-US" sz="2000" b="1" dirty="0">
                    <a:uFillTx/>
                    <a:latin typeface="Times New Roman" pitchFamily="18" charset="0"/>
                    <a:cs typeface="Times New Roman" pitchFamily="18" charset="0"/>
                  </a:rPr>
                  <a:t> </a:t>
                </a:r>
                <a:r>
                  <a:rPr lang="en-US" sz="2000" b="1" dirty="0" err="1">
                    <a:uFillTx/>
                    <a:latin typeface="Times New Roman" pitchFamily="18" charset="0"/>
                    <a:cs typeface="Times New Roman" pitchFamily="18" charset="0"/>
                  </a:rPr>
                  <a:t>vấn</a:t>
                </a:r>
                <a:r>
                  <a:rPr lang="en-US" sz="2000" b="1" dirty="0">
                    <a:uFillTx/>
                    <a:latin typeface="Times New Roman" pitchFamily="18" charset="0"/>
                    <a:cs typeface="Times New Roman" pitchFamily="18" charset="0"/>
                  </a:rPr>
                  <a:t>, </a:t>
                </a:r>
                <a:r>
                  <a:rPr lang="en-US" sz="2000" b="1" dirty="0" err="1">
                    <a:uFillTx/>
                    <a:latin typeface="Times New Roman" pitchFamily="18" charset="0"/>
                    <a:cs typeface="Times New Roman" pitchFamily="18" charset="0"/>
                  </a:rPr>
                  <a:t>đánh</a:t>
                </a:r>
                <a:r>
                  <a:rPr lang="en-US" sz="2000" b="1" dirty="0">
                    <a:uFillTx/>
                    <a:latin typeface="Times New Roman" pitchFamily="18" charset="0"/>
                    <a:cs typeface="Times New Roman" pitchFamily="18" charset="0"/>
                  </a:rPr>
                  <a:t> </a:t>
                </a:r>
                <a:r>
                  <a:rPr lang="en-US" sz="2000" b="1" dirty="0" err="1">
                    <a:uFillTx/>
                    <a:latin typeface="Times New Roman" pitchFamily="18" charset="0"/>
                    <a:cs typeface="Times New Roman" pitchFamily="18" charset="0"/>
                  </a:rPr>
                  <a:t>giá</a:t>
                </a:r>
                <a:endParaRPr lang="en-US" sz="2000" b="1" dirty="0">
                  <a:uFillTx/>
                  <a:latin typeface="Times New Roman" pitchFamily="18" charset="0"/>
                  <a:cs typeface="Times New Roman" pitchFamily="18" charset="0"/>
                </a:endParaRPr>
              </a:p>
            </p:txBody>
          </p:sp>
          <p:sp>
            <p:nvSpPr>
              <p:cNvPr id="8" name="Down Arrow 7"/>
              <p:cNvSpPr>
                <a:spLocks/>
              </p:cNvSpPr>
              <p:nvPr/>
            </p:nvSpPr>
            <p:spPr>
              <a:xfrm>
                <a:off x="3283507" y="2396811"/>
                <a:ext cx="540328" cy="318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9" name="Down Arrow 8"/>
              <p:cNvSpPr>
                <a:spLocks/>
              </p:cNvSpPr>
              <p:nvPr/>
            </p:nvSpPr>
            <p:spPr>
              <a:xfrm>
                <a:off x="3269647" y="3740741"/>
                <a:ext cx="540328" cy="318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11" name="Rectangle 10"/>
              <p:cNvSpPr>
                <a:spLocks/>
              </p:cNvSpPr>
              <p:nvPr/>
            </p:nvSpPr>
            <p:spPr>
              <a:xfrm>
                <a:off x="5084600" y="1828776"/>
                <a:ext cx="249382" cy="295101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uFillTx/>
                </a:endParaRPr>
              </a:p>
            </p:txBody>
          </p:sp>
          <p:sp>
            <p:nvSpPr>
              <p:cNvPr id="13" name="Down Arrow 12"/>
              <p:cNvSpPr>
                <a:spLocks/>
              </p:cNvSpPr>
              <p:nvPr/>
            </p:nvSpPr>
            <p:spPr>
              <a:xfrm rot="5400000">
                <a:off x="4627398" y="1814908"/>
                <a:ext cx="540328" cy="318655"/>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uFillTx/>
                </a:endParaRPr>
              </a:p>
            </p:txBody>
          </p:sp>
          <p:sp>
            <p:nvSpPr>
              <p:cNvPr id="14" name="Down Arrow 13"/>
              <p:cNvSpPr>
                <a:spLocks/>
              </p:cNvSpPr>
              <p:nvPr/>
            </p:nvSpPr>
            <p:spPr>
              <a:xfrm rot="5400000">
                <a:off x="4627393" y="3034143"/>
                <a:ext cx="540328" cy="318655"/>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uFillTx/>
                </a:endParaRPr>
              </a:p>
            </p:txBody>
          </p:sp>
          <p:sp>
            <p:nvSpPr>
              <p:cNvPr id="15" name="Down Arrow 14"/>
              <p:cNvSpPr>
                <a:spLocks/>
              </p:cNvSpPr>
              <p:nvPr/>
            </p:nvSpPr>
            <p:spPr>
              <a:xfrm rot="5400000">
                <a:off x="4627388" y="4488913"/>
                <a:ext cx="540328" cy="318655"/>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uFillTx/>
                </a:endParaRPr>
              </a:p>
            </p:txBody>
          </p:sp>
          <p:sp>
            <p:nvSpPr>
              <p:cNvPr id="16" name="Rounded Rectangle 15"/>
              <p:cNvSpPr>
                <a:spLocks/>
              </p:cNvSpPr>
              <p:nvPr/>
            </p:nvSpPr>
            <p:spPr>
              <a:xfrm>
                <a:off x="900544" y="2285976"/>
                <a:ext cx="1288480" cy="1995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err="1">
                    <a:solidFill>
                      <a:srgbClr val="FF0000"/>
                    </a:solidFill>
                    <a:uFillTx/>
                    <a:latin typeface="Times New Roman" pitchFamily="18" charset="0"/>
                    <a:cs typeface="Times New Roman" pitchFamily="18" charset="0"/>
                  </a:rPr>
                  <a:t>GV</a:t>
                </a:r>
                <a:endParaRPr lang="en-US" sz="3600" b="1" dirty="0">
                  <a:solidFill>
                    <a:srgbClr val="FF0000"/>
                  </a:solidFill>
                  <a:uFillTx/>
                  <a:latin typeface="Times New Roman" pitchFamily="18" charset="0"/>
                  <a:cs typeface="Times New Roman" pitchFamily="18" charset="0"/>
                </a:endParaRPr>
              </a:p>
            </p:txBody>
          </p:sp>
          <p:sp>
            <p:nvSpPr>
              <p:cNvPr id="17" name="Rectangle 16"/>
              <p:cNvSpPr>
                <a:spLocks/>
              </p:cNvSpPr>
              <p:nvPr/>
            </p:nvSpPr>
            <p:spPr>
              <a:xfrm>
                <a:off x="7606345" y="1426985"/>
                <a:ext cx="2202819" cy="8728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b="1" dirty="0">
                  <a:uFillTx/>
                  <a:latin typeface="Times New Roman" pitchFamily="18" charset="0"/>
                  <a:cs typeface="Times New Roman" pitchFamily="18" charset="0"/>
                </a:endParaRPr>
              </a:p>
              <a:p>
                <a:pPr algn="ctr"/>
                <a:r>
                  <a:rPr lang="en-US" sz="2000" b="1" dirty="0" err="1">
                    <a:uFillTx/>
                    <a:latin typeface="Times New Roman" pitchFamily="18" charset="0"/>
                    <a:cs typeface="Times New Roman" pitchFamily="18" charset="0"/>
                  </a:rPr>
                  <a:t>Nghiên</a:t>
                </a:r>
                <a:r>
                  <a:rPr lang="en-US" sz="2000" b="1" dirty="0">
                    <a:uFillTx/>
                    <a:latin typeface="Times New Roman" pitchFamily="18" charset="0"/>
                    <a:cs typeface="Times New Roman" pitchFamily="18" charset="0"/>
                  </a:rPr>
                  <a:t> </a:t>
                </a:r>
                <a:r>
                  <a:rPr lang="en-US" sz="2000" b="1" dirty="0" err="1">
                    <a:uFillTx/>
                    <a:latin typeface="Times New Roman" pitchFamily="18" charset="0"/>
                    <a:cs typeface="Times New Roman" pitchFamily="18" charset="0"/>
                  </a:rPr>
                  <a:t>cứu</a:t>
                </a:r>
                <a:r>
                  <a:rPr lang="en-US" sz="2000" b="1" dirty="0">
                    <a:uFillTx/>
                    <a:latin typeface="Times New Roman" pitchFamily="18" charset="0"/>
                    <a:cs typeface="Times New Roman" pitchFamily="18" charset="0"/>
                  </a:rPr>
                  <a:t>,</a:t>
                </a:r>
              </a:p>
              <a:p>
                <a:pPr algn="ctr"/>
                <a:r>
                  <a:rPr lang="en-US" sz="2000" b="1" dirty="0">
                    <a:uFillTx/>
                    <a:latin typeface="Times New Roman" pitchFamily="18" charset="0"/>
                    <a:cs typeface="Times New Roman" pitchFamily="18" charset="0"/>
                  </a:rPr>
                  <a:t> </a:t>
                </a:r>
                <a:r>
                  <a:rPr lang="en-US" sz="2000" b="1" dirty="0" err="1">
                    <a:uFillTx/>
                    <a:latin typeface="Times New Roman" pitchFamily="18" charset="0"/>
                    <a:cs typeface="Times New Roman" pitchFamily="18" charset="0"/>
                  </a:rPr>
                  <a:t>tìm</a:t>
                </a:r>
                <a:r>
                  <a:rPr lang="en-US" sz="2000" b="1" dirty="0">
                    <a:uFillTx/>
                    <a:latin typeface="Times New Roman" pitchFamily="18" charset="0"/>
                    <a:cs typeface="Times New Roman" pitchFamily="18" charset="0"/>
                  </a:rPr>
                  <a:t> </a:t>
                </a:r>
                <a:r>
                  <a:rPr lang="en-US" sz="2000" b="1" dirty="0" err="1">
                    <a:uFillTx/>
                    <a:latin typeface="Times New Roman" pitchFamily="18" charset="0"/>
                    <a:cs typeface="Times New Roman" pitchFamily="18" charset="0"/>
                  </a:rPr>
                  <a:t>hiểu</a:t>
                </a:r>
                <a:endParaRPr lang="en-US" sz="2000" b="1" dirty="0">
                  <a:uFillTx/>
                  <a:latin typeface="Times New Roman" pitchFamily="18" charset="0"/>
                  <a:cs typeface="Times New Roman" pitchFamily="18" charset="0"/>
                </a:endParaRPr>
              </a:p>
              <a:p>
                <a:pPr algn="ctr"/>
                <a:endParaRPr lang="en-US" sz="2000" b="1" dirty="0">
                  <a:uFillTx/>
                  <a:latin typeface="Times New Roman" pitchFamily="18" charset="0"/>
                  <a:cs typeface="Times New Roman" pitchFamily="18" charset="0"/>
                </a:endParaRPr>
              </a:p>
            </p:txBody>
          </p:sp>
          <p:sp>
            <p:nvSpPr>
              <p:cNvPr id="18" name="Rectangle 17"/>
              <p:cNvSpPr>
                <a:spLocks/>
              </p:cNvSpPr>
              <p:nvPr/>
            </p:nvSpPr>
            <p:spPr>
              <a:xfrm>
                <a:off x="7606340" y="2784770"/>
                <a:ext cx="2189018" cy="87283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err="1">
                    <a:uFillTx/>
                    <a:latin typeface="Times New Roman" pitchFamily="18" charset="0"/>
                    <a:cs typeface="Times New Roman" pitchFamily="18" charset="0"/>
                  </a:rPr>
                  <a:t>Thực</a:t>
                </a:r>
                <a:r>
                  <a:rPr lang="en-US" sz="2000" b="1" dirty="0">
                    <a:uFillTx/>
                    <a:latin typeface="Times New Roman" pitchFamily="18" charset="0"/>
                    <a:cs typeface="Times New Roman" pitchFamily="18" charset="0"/>
                  </a:rPr>
                  <a:t> </a:t>
                </a:r>
                <a:r>
                  <a:rPr lang="en-US" sz="2000" b="1" dirty="0" err="1">
                    <a:uFillTx/>
                    <a:latin typeface="Times New Roman" pitchFamily="18" charset="0"/>
                    <a:cs typeface="Times New Roman" pitchFamily="18" charset="0"/>
                  </a:rPr>
                  <a:t>hiện</a:t>
                </a:r>
                <a:endParaRPr lang="en-US" sz="2000" b="1" dirty="0">
                  <a:uFillTx/>
                  <a:latin typeface="Times New Roman" pitchFamily="18" charset="0"/>
                  <a:cs typeface="Times New Roman" pitchFamily="18" charset="0"/>
                </a:endParaRPr>
              </a:p>
            </p:txBody>
          </p:sp>
          <p:sp>
            <p:nvSpPr>
              <p:cNvPr id="19" name="Rectangle 18"/>
              <p:cNvSpPr>
                <a:spLocks/>
              </p:cNvSpPr>
              <p:nvPr/>
            </p:nvSpPr>
            <p:spPr>
              <a:xfrm>
                <a:off x="7620190" y="4156410"/>
                <a:ext cx="2189018" cy="872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uFillTx/>
                    <a:latin typeface="Times New Roman" pitchFamily="18" charset="0"/>
                    <a:cs typeface="Times New Roman" pitchFamily="18" charset="0"/>
                  </a:rPr>
                  <a:t>Tự</a:t>
                </a:r>
                <a:r>
                  <a:rPr lang="en-US" sz="2000" b="1" dirty="0">
                    <a:uFillTx/>
                    <a:latin typeface="Times New Roman" pitchFamily="18" charset="0"/>
                    <a:cs typeface="Times New Roman" pitchFamily="18" charset="0"/>
                  </a:rPr>
                  <a:t> </a:t>
                </a:r>
                <a:r>
                  <a:rPr lang="en-US" sz="2000" b="1" dirty="0" err="1">
                    <a:uFillTx/>
                    <a:latin typeface="Times New Roman" pitchFamily="18" charset="0"/>
                    <a:cs typeface="Times New Roman" pitchFamily="18" charset="0"/>
                  </a:rPr>
                  <a:t>đánh</a:t>
                </a:r>
                <a:r>
                  <a:rPr lang="en-US" sz="2000" b="1" dirty="0">
                    <a:uFillTx/>
                    <a:latin typeface="Times New Roman" pitchFamily="18" charset="0"/>
                    <a:cs typeface="Times New Roman" pitchFamily="18" charset="0"/>
                  </a:rPr>
                  <a:t> </a:t>
                </a:r>
                <a:r>
                  <a:rPr lang="en-US" sz="2000" b="1" dirty="0" err="1">
                    <a:uFillTx/>
                    <a:latin typeface="Times New Roman" pitchFamily="18" charset="0"/>
                    <a:cs typeface="Times New Roman" pitchFamily="18" charset="0"/>
                  </a:rPr>
                  <a:t>giá</a:t>
                </a:r>
                <a:r>
                  <a:rPr lang="en-US" sz="2000" b="1" dirty="0">
                    <a:uFillTx/>
                    <a:latin typeface="Times New Roman" pitchFamily="18" charset="0"/>
                    <a:cs typeface="Times New Roman" pitchFamily="18" charset="0"/>
                  </a:rPr>
                  <a:t>, </a:t>
                </a:r>
              </a:p>
              <a:p>
                <a:pPr algn="ctr"/>
                <a:r>
                  <a:rPr lang="en-US" sz="2000" b="1" dirty="0" err="1">
                    <a:uFillTx/>
                    <a:latin typeface="Times New Roman" pitchFamily="18" charset="0"/>
                    <a:cs typeface="Times New Roman" pitchFamily="18" charset="0"/>
                  </a:rPr>
                  <a:t>điều</a:t>
                </a:r>
                <a:r>
                  <a:rPr lang="en-US" sz="2000" b="1" dirty="0">
                    <a:uFillTx/>
                    <a:latin typeface="Times New Roman" pitchFamily="18" charset="0"/>
                    <a:cs typeface="Times New Roman" pitchFamily="18" charset="0"/>
                  </a:rPr>
                  <a:t> </a:t>
                </a:r>
                <a:r>
                  <a:rPr lang="en-US" sz="2000" b="1" dirty="0" err="1">
                    <a:uFillTx/>
                    <a:latin typeface="Times New Roman" pitchFamily="18" charset="0"/>
                    <a:cs typeface="Times New Roman" pitchFamily="18" charset="0"/>
                  </a:rPr>
                  <a:t>chỉnh</a:t>
                </a:r>
                <a:endParaRPr lang="en-US" sz="2000" b="1" dirty="0">
                  <a:uFillTx/>
                  <a:latin typeface="Times New Roman" pitchFamily="18" charset="0"/>
                  <a:cs typeface="Times New Roman" pitchFamily="18" charset="0"/>
                </a:endParaRPr>
              </a:p>
            </p:txBody>
          </p:sp>
          <p:sp>
            <p:nvSpPr>
              <p:cNvPr id="20" name="Down Arrow 19"/>
              <p:cNvSpPr>
                <a:spLocks/>
              </p:cNvSpPr>
              <p:nvPr/>
            </p:nvSpPr>
            <p:spPr>
              <a:xfrm>
                <a:off x="8437562" y="2410661"/>
                <a:ext cx="540328" cy="318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21" name="Rectangle 20"/>
              <p:cNvSpPr>
                <a:spLocks/>
              </p:cNvSpPr>
              <p:nvPr/>
            </p:nvSpPr>
            <p:spPr>
              <a:xfrm>
                <a:off x="6968875" y="1842626"/>
                <a:ext cx="249382" cy="295101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uFillTx/>
                </a:endParaRPr>
              </a:p>
            </p:txBody>
          </p:sp>
          <p:sp>
            <p:nvSpPr>
              <p:cNvPr id="22" name="Down Arrow 21"/>
              <p:cNvSpPr>
                <a:spLocks/>
              </p:cNvSpPr>
              <p:nvPr/>
            </p:nvSpPr>
            <p:spPr>
              <a:xfrm rot="16200000">
                <a:off x="7121293" y="1828758"/>
                <a:ext cx="540328" cy="318655"/>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uFillTx/>
                </a:endParaRPr>
              </a:p>
            </p:txBody>
          </p:sp>
          <p:sp>
            <p:nvSpPr>
              <p:cNvPr id="23" name="Down Arrow 22"/>
              <p:cNvSpPr>
                <a:spLocks/>
              </p:cNvSpPr>
              <p:nvPr/>
            </p:nvSpPr>
            <p:spPr>
              <a:xfrm rot="16200000">
                <a:off x="7121288" y="3047993"/>
                <a:ext cx="540328" cy="318655"/>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uFillTx/>
                </a:endParaRPr>
              </a:p>
            </p:txBody>
          </p:sp>
          <p:sp>
            <p:nvSpPr>
              <p:cNvPr id="24" name="Down Arrow 23"/>
              <p:cNvSpPr>
                <a:spLocks/>
              </p:cNvSpPr>
              <p:nvPr/>
            </p:nvSpPr>
            <p:spPr>
              <a:xfrm rot="16200000">
                <a:off x="7121283" y="4502763"/>
                <a:ext cx="540328" cy="318655"/>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uFillTx/>
                </a:endParaRPr>
              </a:p>
            </p:txBody>
          </p:sp>
          <p:sp>
            <p:nvSpPr>
              <p:cNvPr id="25" name="Rounded Rectangle 24"/>
              <p:cNvSpPr>
                <a:spLocks/>
              </p:cNvSpPr>
              <p:nvPr/>
            </p:nvSpPr>
            <p:spPr>
              <a:xfrm>
                <a:off x="10072555" y="2299826"/>
                <a:ext cx="1288473" cy="1995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a:solidFill>
                      <a:srgbClr val="FF0000"/>
                    </a:solidFill>
                    <a:uFillTx/>
                    <a:latin typeface="Times New Roman" pitchFamily="18" charset="0"/>
                    <a:cs typeface="Times New Roman" pitchFamily="18" charset="0"/>
                  </a:rPr>
                  <a:t>HS</a:t>
                </a:r>
              </a:p>
            </p:txBody>
          </p:sp>
          <p:sp>
            <p:nvSpPr>
              <p:cNvPr id="26" name="Down Arrow 25"/>
              <p:cNvSpPr>
                <a:spLocks/>
              </p:cNvSpPr>
              <p:nvPr/>
            </p:nvSpPr>
            <p:spPr>
              <a:xfrm>
                <a:off x="8423702" y="3754591"/>
                <a:ext cx="540328" cy="318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28" name="Left-Right Arrow 27"/>
              <p:cNvSpPr>
                <a:spLocks/>
              </p:cNvSpPr>
              <p:nvPr/>
            </p:nvSpPr>
            <p:spPr>
              <a:xfrm>
                <a:off x="5375539" y="2507668"/>
                <a:ext cx="1565563" cy="1343891"/>
              </a:xfrm>
              <a:prstGeom prst="lef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uFillTx/>
                </a:endParaRPr>
              </a:p>
            </p:txBody>
          </p:sp>
          <p:sp>
            <p:nvSpPr>
              <p:cNvPr id="29" name="Rounded Rectangle 28"/>
              <p:cNvSpPr>
                <a:spLocks/>
              </p:cNvSpPr>
              <p:nvPr/>
            </p:nvSpPr>
            <p:spPr>
              <a:xfrm>
                <a:off x="2424595" y="5500259"/>
                <a:ext cx="2216676" cy="6650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err="1">
                    <a:solidFill>
                      <a:srgbClr val="00B0F0"/>
                    </a:solidFill>
                    <a:uFillTx/>
                    <a:cs typeface="Times New Roman" pitchFamily="18" charset="0"/>
                  </a:rPr>
                  <a:t>DẠY</a:t>
                </a:r>
                <a:endParaRPr lang="en-US" sz="3600" b="1" dirty="0">
                  <a:solidFill>
                    <a:srgbClr val="00B0F0"/>
                  </a:solidFill>
                  <a:uFillTx/>
                  <a:cs typeface="Times New Roman" pitchFamily="18" charset="0"/>
                </a:endParaRPr>
              </a:p>
            </p:txBody>
          </p:sp>
          <p:sp>
            <p:nvSpPr>
              <p:cNvPr id="30" name="Rounded Rectangle 29"/>
              <p:cNvSpPr>
                <a:spLocks/>
              </p:cNvSpPr>
              <p:nvPr/>
            </p:nvSpPr>
            <p:spPr>
              <a:xfrm>
                <a:off x="7606360" y="5500254"/>
                <a:ext cx="2216676" cy="6650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err="1">
                    <a:solidFill>
                      <a:srgbClr val="00B0F0"/>
                    </a:solidFill>
                    <a:uFillTx/>
                    <a:cs typeface="Times New Roman" pitchFamily="18" charset="0"/>
                  </a:rPr>
                  <a:t>HỌC</a:t>
                </a:r>
                <a:endParaRPr lang="en-US" sz="3600" b="1" dirty="0">
                  <a:solidFill>
                    <a:srgbClr val="00B0F0"/>
                  </a:solidFill>
                  <a:uFillTx/>
                  <a:cs typeface="Times New Roman" pitchFamily="18" charset="0"/>
                </a:endParaRPr>
              </a:p>
            </p:txBody>
          </p:sp>
          <p:sp>
            <p:nvSpPr>
              <p:cNvPr id="32" name="Oval 31"/>
              <p:cNvSpPr>
                <a:spLocks/>
              </p:cNvSpPr>
              <p:nvPr/>
            </p:nvSpPr>
            <p:spPr>
              <a:xfrm>
                <a:off x="5818904" y="2867890"/>
                <a:ext cx="651164"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grpSp>
        <p:sp>
          <p:nvSpPr>
            <p:cNvPr id="34" name="Rounded Rectangle 33"/>
            <p:cNvSpPr>
              <a:spLocks/>
            </p:cNvSpPr>
            <p:nvPr/>
          </p:nvSpPr>
          <p:spPr>
            <a:xfrm>
              <a:off x="831273" y="4738255"/>
              <a:ext cx="1468582" cy="169025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err="1">
                  <a:solidFill>
                    <a:schemeClr val="tx1"/>
                  </a:solidFill>
                  <a:uFillTx/>
                </a:rPr>
                <a:t>Giáo</a:t>
              </a:r>
              <a:r>
                <a:rPr lang="en-US" dirty="0">
                  <a:solidFill>
                    <a:schemeClr val="tx1"/>
                  </a:solidFill>
                  <a:uFillTx/>
                </a:rPr>
                <a:t> </a:t>
              </a:r>
              <a:r>
                <a:rPr lang="en-US" dirty="0" err="1">
                  <a:solidFill>
                    <a:schemeClr val="tx1"/>
                  </a:solidFill>
                  <a:uFillTx/>
                </a:rPr>
                <a:t>án</a:t>
              </a:r>
              <a:r>
                <a:rPr lang="en-US" dirty="0">
                  <a:solidFill>
                    <a:schemeClr val="tx1"/>
                  </a:solidFill>
                  <a:uFillTx/>
                </a:rPr>
                <a:t>,</a:t>
              </a:r>
            </a:p>
            <a:p>
              <a:pPr algn="ctr"/>
              <a:r>
                <a:rPr lang="en-US" dirty="0" err="1">
                  <a:solidFill>
                    <a:schemeClr val="tx1"/>
                  </a:solidFill>
                  <a:uFillTx/>
                </a:rPr>
                <a:t>Phương</a:t>
              </a:r>
              <a:r>
                <a:rPr lang="en-US" dirty="0">
                  <a:solidFill>
                    <a:schemeClr val="tx1"/>
                  </a:solidFill>
                  <a:uFillTx/>
                </a:rPr>
                <a:t> </a:t>
              </a:r>
              <a:r>
                <a:rPr lang="en-US" dirty="0" err="1">
                  <a:solidFill>
                    <a:schemeClr val="tx1"/>
                  </a:solidFill>
                  <a:uFillTx/>
                </a:rPr>
                <a:t>tiện</a:t>
              </a:r>
              <a:r>
                <a:rPr lang="en-US" dirty="0">
                  <a:solidFill>
                    <a:schemeClr val="tx1"/>
                  </a:solidFill>
                  <a:uFillTx/>
                </a:rPr>
                <a:t> </a:t>
              </a:r>
              <a:r>
                <a:rPr lang="en-US" dirty="0" err="1">
                  <a:solidFill>
                    <a:schemeClr val="tx1"/>
                  </a:solidFill>
                  <a:uFillTx/>
                </a:rPr>
                <a:t>dạy</a:t>
              </a:r>
              <a:r>
                <a:rPr lang="en-US" dirty="0">
                  <a:solidFill>
                    <a:schemeClr val="tx1"/>
                  </a:solidFill>
                  <a:uFillTx/>
                </a:rPr>
                <a:t> </a:t>
              </a:r>
              <a:r>
                <a:rPr lang="en-US" dirty="0" err="1">
                  <a:solidFill>
                    <a:schemeClr val="tx1"/>
                  </a:solidFill>
                  <a:uFillTx/>
                </a:rPr>
                <a:t>học</a:t>
              </a:r>
              <a:r>
                <a:rPr lang="en-US" dirty="0">
                  <a:solidFill>
                    <a:schemeClr val="tx1"/>
                  </a:solidFill>
                  <a:uFillTx/>
                </a:rPr>
                <a:t> …</a:t>
              </a:r>
            </a:p>
          </p:txBody>
        </p:sp>
        <p:sp>
          <p:nvSpPr>
            <p:cNvPr id="35" name="Rounded Rectangle 34"/>
            <p:cNvSpPr>
              <a:spLocks/>
            </p:cNvSpPr>
            <p:nvPr/>
          </p:nvSpPr>
          <p:spPr>
            <a:xfrm>
              <a:off x="10044843" y="4752105"/>
              <a:ext cx="1468582" cy="169025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err="1">
                  <a:solidFill>
                    <a:schemeClr val="tx1"/>
                  </a:solidFill>
                  <a:uFillTx/>
                </a:rPr>
                <a:t>Vở</a:t>
              </a:r>
              <a:r>
                <a:rPr lang="en-US" dirty="0">
                  <a:solidFill>
                    <a:schemeClr val="tx1"/>
                  </a:solidFill>
                  <a:uFillTx/>
                </a:rPr>
                <a:t> </a:t>
              </a:r>
              <a:r>
                <a:rPr lang="en-US" dirty="0" err="1">
                  <a:solidFill>
                    <a:schemeClr val="tx1"/>
                  </a:solidFill>
                  <a:uFillTx/>
                </a:rPr>
                <a:t>ghi</a:t>
              </a:r>
              <a:r>
                <a:rPr lang="en-US" dirty="0">
                  <a:solidFill>
                    <a:schemeClr val="tx1"/>
                  </a:solidFill>
                  <a:uFillTx/>
                </a:rPr>
                <a:t>,</a:t>
              </a:r>
            </a:p>
            <a:p>
              <a:pPr algn="ctr"/>
              <a:r>
                <a:rPr lang="en-US" dirty="0" err="1">
                  <a:solidFill>
                    <a:schemeClr val="tx1"/>
                  </a:solidFill>
                  <a:uFillTx/>
                </a:rPr>
                <a:t>Phương</a:t>
              </a:r>
              <a:r>
                <a:rPr lang="en-US" dirty="0">
                  <a:solidFill>
                    <a:schemeClr val="tx1"/>
                  </a:solidFill>
                  <a:uFillTx/>
                </a:rPr>
                <a:t> </a:t>
              </a:r>
              <a:r>
                <a:rPr lang="en-US" dirty="0" err="1">
                  <a:solidFill>
                    <a:schemeClr val="tx1"/>
                  </a:solidFill>
                  <a:uFillTx/>
                </a:rPr>
                <a:t>tiện</a:t>
              </a:r>
              <a:r>
                <a:rPr lang="en-US" dirty="0">
                  <a:solidFill>
                    <a:schemeClr val="tx1"/>
                  </a:solidFill>
                  <a:uFillTx/>
                </a:rPr>
                <a:t> </a:t>
              </a:r>
              <a:r>
                <a:rPr lang="en-US" dirty="0" err="1">
                  <a:solidFill>
                    <a:schemeClr val="tx1"/>
                  </a:solidFill>
                  <a:uFillTx/>
                </a:rPr>
                <a:t>học</a:t>
              </a:r>
              <a:r>
                <a:rPr lang="en-US" dirty="0">
                  <a:solidFill>
                    <a:schemeClr val="tx1"/>
                  </a:solidFill>
                  <a:uFillTx/>
                </a:rPr>
                <a:t> </a:t>
              </a:r>
              <a:r>
                <a:rPr lang="en-US" dirty="0" err="1">
                  <a:solidFill>
                    <a:schemeClr val="tx1"/>
                  </a:solidFill>
                  <a:uFillTx/>
                </a:rPr>
                <a:t>tập</a:t>
              </a:r>
              <a:r>
                <a:rPr lang="en-US" dirty="0">
                  <a:solidFill>
                    <a:schemeClr val="tx1"/>
                  </a:solidFill>
                  <a:uFillTx/>
                </a:rPr>
                <a:t> …</a:t>
              </a: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581400" y="228600"/>
            <a:ext cx="3810000" cy="36693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CHỦ ĐỀ/BÀI HỌC</a:t>
            </a:r>
          </a:p>
        </p:txBody>
      </p:sp>
      <p:sp>
        <p:nvSpPr>
          <p:cNvPr id="108" name="Rectangle 107"/>
          <p:cNvSpPr/>
          <p:nvPr/>
        </p:nvSpPr>
        <p:spPr>
          <a:xfrm>
            <a:off x="2819400" y="990600"/>
            <a:ext cx="5181600" cy="914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002060"/>
                </a:solidFill>
                <a:latin typeface="Times New Roman" pitchFamily="18" charset="0"/>
                <a:cs typeface="Times New Roman" pitchFamily="18" charset="0"/>
              </a:rPr>
              <a:t>KHỞI ĐỘNG/NÊU VẤN ĐỀ</a:t>
            </a:r>
          </a:p>
        </p:txBody>
      </p:sp>
      <p:sp>
        <p:nvSpPr>
          <p:cNvPr id="109" name="Rectangle 108"/>
          <p:cNvSpPr/>
          <p:nvPr/>
        </p:nvSpPr>
        <p:spPr>
          <a:xfrm>
            <a:off x="2819400" y="1981200"/>
            <a:ext cx="5181600" cy="1524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rgbClr val="002060"/>
                </a:solidFill>
                <a:latin typeface="Times New Roman" pitchFamily="18" charset="0"/>
                <a:cs typeface="Times New Roman" pitchFamily="18" charset="0"/>
              </a:rPr>
              <a:t>HÌNH THÀNH KIẾN THỨC</a:t>
            </a:r>
          </a:p>
        </p:txBody>
      </p:sp>
      <p:sp>
        <p:nvSpPr>
          <p:cNvPr id="110" name="Rectangle 109"/>
          <p:cNvSpPr/>
          <p:nvPr/>
        </p:nvSpPr>
        <p:spPr>
          <a:xfrm>
            <a:off x="2819400" y="3733800"/>
            <a:ext cx="5181600" cy="1219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FF0000"/>
                </a:solidFill>
                <a:latin typeface="Times New Roman" pitchFamily="18" charset="0"/>
                <a:cs typeface="Times New Roman" pitchFamily="18" charset="0"/>
              </a:rPr>
              <a:t>LUYỆN TẬP – HỆ THỐNG HÓA KIẾN THỨC</a:t>
            </a:r>
          </a:p>
        </p:txBody>
      </p:sp>
      <p:sp>
        <p:nvSpPr>
          <p:cNvPr id="111" name="Rectangle 110"/>
          <p:cNvSpPr/>
          <p:nvPr/>
        </p:nvSpPr>
        <p:spPr>
          <a:xfrm>
            <a:off x="2819400" y="5029200"/>
            <a:ext cx="5181600" cy="685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rgbClr val="7030A0"/>
                </a:solidFill>
                <a:latin typeface="Times New Roman" pitchFamily="18" charset="0"/>
                <a:cs typeface="Times New Roman" pitchFamily="18" charset="0"/>
              </a:rPr>
              <a:t>VẬN DỤNG THỰC TIỄN</a:t>
            </a:r>
          </a:p>
        </p:txBody>
      </p:sp>
      <p:sp>
        <p:nvSpPr>
          <p:cNvPr id="7" name="Rectangle 6"/>
          <p:cNvSpPr/>
          <p:nvPr/>
        </p:nvSpPr>
        <p:spPr>
          <a:xfrm>
            <a:off x="2819400" y="5867400"/>
            <a:ext cx="5181600" cy="685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rgbClr val="7030A0"/>
                </a:solidFill>
                <a:latin typeface="Times New Roman" pitchFamily="18" charset="0"/>
                <a:cs typeface="Times New Roman" pitchFamily="18" charset="0"/>
              </a:rPr>
              <a:t>TÌM TÒI MỞ RỘNG</a:t>
            </a:r>
          </a:p>
        </p:txBody>
      </p:sp>
      <p:pic>
        <p:nvPicPr>
          <p:cNvPr id="2050" name="Picture 2" descr="Káº¿t quáº£ hÃ¬nh áº£nh cho Sá» 5"/>
          <p:cNvPicPr>
            <a:picLocks noChangeAspect="1" noChangeArrowheads="1"/>
          </p:cNvPicPr>
          <p:nvPr/>
        </p:nvPicPr>
        <p:blipFill>
          <a:blip r:embed="rId2"/>
          <a:srcRect/>
          <a:stretch>
            <a:fillRect/>
          </a:stretch>
        </p:blipFill>
        <p:spPr bwMode="auto">
          <a:xfrm>
            <a:off x="-228598" y="1600200"/>
            <a:ext cx="3200398" cy="32003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 calcmode="lin" valueType="num">
                                      <p:cBhvr additive="base">
                                        <p:cTn id="7" dur="5000" fill="hold"/>
                                        <p:tgtEl>
                                          <p:spTgt spid="10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09">
                                            <p:txEl>
                                              <p:pRg st="0" end="0"/>
                                            </p:txEl>
                                          </p:spTgt>
                                        </p:tgtEl>
                                        <p:attrNameLst>
                                          <p:attrName>style.visibility</p:attrName>
                                        </p:attrNameLst>
                                      </p:cBhvr>
                                      <p:to>
                                        <p:strVal val="visible"/>
                                      </p:to>
                                    </p:set>
                                    <p:animEffect transition="in" filter="wheel(4)">
                                      <p:cBhvr>
                                        <p:cTn id="13" dur="2000"/>
                                        <p:tgtEl>
                                          <p:spTgt spid="10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10">
                                            <p:txEl>
                                              <p:pRg st="0" end="0"/>
                                            </p:txEl>
                                          </p:spTgt>
                                        </p:tgtEl>
                                        <p:attrNameLst>
                                          <p:attrName>style.visibility</p:attrName>
                                        </p:attrNameLst>
                                      </p:cBhvr>
                                      <p:to>
                                        <p:strVal val="visible"/>
                                      </p:to>
                                    </p:set>
                                    <p:animEffect transition="in" filter="wheel(4)">
                                      <p:cBhvr>
                                        <p:cTn id="18" dur="2000"/>
                                        <p:tgtEl>
                                          <p:spTgt spid="1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1">
                                            <p:txEl>
                                              <p:pRg st="0" end="0"/>
                                            </p:txEl>
                                          </p:spTgt>
                                        </p:tgtEl>
                                        <p:attrNameLst>
                                          <p:attrName>style.visibility</p:attrName>
                                        </p:attrNameLst>
                                      </p:cBhvr>
                                      <p:to>
                                        <p:strVal val="visible"/>
                                      </p:to>
                                    </p:set>
                                    <p:anim calcmode="lin" valueType="num">
                                      <p:cBhvr additive="base">
                                        <p:cTn id="23" dur="3000" fill="hold"/>
                                        <p:tgtEl>
                                          <p:spTgt spid="111">
                                            <p:txEl>
                                              <p:pRg st="0" end="0"/>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1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blinds(horizontal)">
                                      <p:cBhvr>
                                        <p:cTn id="2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581400" y="228600"/>
            <a:ext cx="3810000" cy="36693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CHỦ ĐỀ/BÀI HỌC</a:t>
            </a:r>
          </a:p>
        </p:txBody>
      </p:sp>
      <p:sp>
        <p:nvSpPr>
          <p:cNvPr id="108" name="Rectangle 107"/>
          <p:cNvSpPr/>
          <p:nvPr/>
        </p:nvSpPr>
        <p:spPr>
          <a:xfrm>
            <a:off x="2819400" y="990600"/>
            <a:ext cx="5181600" cy="914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002060"/>
                </a:solidFill>
                <a:latin typeface="Times New Roman" pitchFamily="18" charset="0"/>
                <a:cs typeface="Times New Roman" pitchFamily="18" charset="0"/>
              </a:rPr>
              <a:t>KHỞI ĐỘNG/NÊU VẤN ĐỀ</a:t>
            </a:r>
          </a:p>
        </p:txBody>
      </p:sp>
      <p:sp>
        <p:nvSpPr>
          <p:cNvPr id="109" name="Rectangle 108"/>
          <p:cNvSpPr/>
          <p:nvPr/>
        </p:nvSpPr>
        <p:spPr>
          <a:xfrm>
            <a:off x="2819400" y="1981200"/>
            <a:ext cx="5181600" cy="1524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rgbClr val="002060"/>
                </a:solidFill>
                <a:latin typeface="Times New Roman" pitchFamily="18" charset="0"/>
                <a:cs typeface="Times New Roman" pitchFamily="18" charset="0"/>
              </a:rPr>
              <a:t>HÌNH THÀNH KIẾN THỨC</a:t>
            </a:r>
          </a:p>
        </p:txBody>
      </p:sp>
      <p:sp>
        <p:nvSpPr>
          <p:cNvPr id="110" name="Rectangle 109"/>
          <p:cNvSpPr/>
          <p:nvPr/>
        </p:nvSpPr>
        <p:spPr>
          <a:xfrm>
            <a:off x="2819400" y="3733800"/>
            <a:ext cx="5181600" cy="1219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FF0000"/>
                </a:solidFill>
                <a:latin typeface="Times New Roman" pitchFamily="18" charset="0"/>
                <a:cs typeface="Times New Roman" pitchFamily="18" charset="0"/>
              </a:rPr>
              <a:t>LUYỆN TẬP – HỆ THỐNG HÓA KIẾN THỨC</a:t>
            </a:r>
          </a:p>
        </p:txBody>
      </p:sp>
      <p:sp>
        <p:nvSpPr>
          <p:cNvPr id="111" name="Rectangle 110"/>
          <p:cNvSpPr/>
          <p:nvPr/>
        </p:nvSpPr>
        <p:spPr>
          <a:xfrm>
            <a:off x="2819400" y="5029200"/>
            <a:ext cx="5181600" cy="685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rgbClr val="7030A0"/>
                </a:solidFill>
                <a:latin typeface="Times New Roman" pitchFamily="18" charset="0"/>
                <a:cs typeface="Times New Roman" pitchFamily="18" charset="0"/>
              </a:rPr>
              <a:t>VẬN DỤNG THỰC TIỄN</a:t>
            </a:r>
          </a:p>
        </p:txBody>
      </p:sp>
      <p:sp>
        <p:nvSpPr>
          <p:cNvPr id="7" name="Rectangle 6"/>
          <p:cNvSpPr/>
          <p:nvPr/>
        </p:nvSpPr>
        <p:spPr>
          <a:xfrm>
            <a:off x="2819400" y="5867400"/>
            <a:ext cx="5181600" cy="685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rgbClr val="7030A0"/>
                </a:solidFill>
                <a:latin typeface="Times New Roman" pitchFamily="18" charset="0"/>
                <a:cs typeface="Times New Roman" pitchFamily="18" charset="0"/>
              </a:rPr>
              <a:t>TÌM TÒI MỞ RỘNG</a:t>
            </a:r>
          </a:p>
        </p:txBody>
      </p:sp>
      <p:pic>
        <p:nvPicPr>
          <p:cNvPr id="2050" name="Picture 2" descr="Káº¿t quáº£ hÃ¬nh áº£nh cho Sá» 5"/>
          <p:cNvPicPr>
            <a:picLocks noChangeAspect="1" noChangeArrowheads="1"/>
          </p:cNvPicPr>
          <p:nvPr/>
        </p:nvPicPr>
        <p:blipFill>
          <a:blip r:embed="rId2"/>
          <a:srcRect/>
          <a:stretch>
            <a:fillRect/>
          </a:stretch>
        </p:blipFill>
        <p:spPr bwMode="auto">
          <a:xfrm>
            <a:off x="-228598" y="1600200"/>
            <a:ext cx="3200398" cy="32003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 calcmode="lin" valueType="num">
                                      <p:cBhvr additive="base">
                                        <p:cTn id="7" dur="5000" fill="hold"/>
                                        <p:tgtEl>
                                          <p:spTgt spid="10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09">
                                            <p:txEl>
                                              <p:pRg st="0" end="0"/>
                                            </p:txEl>
                                          </p:spTgt>
                                        </p:tgtEl>
                                        <p:attrNameLst>
                                          <p:attrName>style.visibility</p:attrName>
                                        </p:attrNameLst>
                                      </p:cBhvr>
                                      <p:to>
                                        <p:strVal val="visible"/>
                                      </p:to>
                                    </p:set>
                                    <p:animEffect transition="in" filter="wheel(4)">
                                      <p:cBhvr>
                                        <p:cTn id="13" dur="2000"/>
                                        <p:tgtEl>
                                          <p:spTgt spid="10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10">
                                            <p:txEl>
                                              <p:pRg st="0" end="0"/>
                                            </p:txEl>
                                          </p:spTgt>
                                        </p:tgtEl>
                                        <p:attrNameLst>
                                          <p:attrName>style.visibility</p:attrName>
                                        </p:attrNameLst>
                                      </p:cBhvr>
                                      <p:to>
                                        <p:strVal val="visible"/>
                                      </p:to>
                                    </p:set>
                                    <p:animEffect transition="in" filter="wheel(4)">
                                      <p:cBhvr>
                                        <p:cTn id="18" dur="2000"/>
                                        <p:tgtEl>
                                          <p:spTgt spid="1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1">
                                            <p:txEl>
                                              <p:pRg st="0" end="0"/>
                                            </p:txEl>
                                          </p:spTgt>
                                        </p:tgtEl>
                                        <p:attrNameLst>
                                          <p:attrName>style.visibility</p:attrName>
                                        </p:attrNameLst>
                                      </p:cBhvr>
                                      <p:to>
                                        <p:strVal val="visible"/>
                                      </p:to>
                                    </p:set>
                                    <p:anim calcmode="lin" valueType="num">
                                      <p:cBhvr additive="base">
                                        <p:cTn id="23" dur="3000" fill="hold"/>
                                        <p:tgtEl>
                                          <p:spTgt spid="111">
                                            <p:txEl>
                                              <p:pRg st="0" end="0"/>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1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blinds(horizontal)">
                                      <p:cBhvr>
                                        <p:cTn id="2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581400" y="228600"/>
            <a:ext cx="3810000" cy="457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MÔ TẢ MỘT HOẠT ĐỘNG HỌC</a:t>
            </a:r>
          </a:p>
        </p:txBody>
      </p:sp>
      <p:sp>
        <p:nvSpPr>
          <p:cNvPr id="108" name="Rectangle 107"/>
          <p:cNvSpPr/>
          <p:nvPr/>
        </p:nvSpPr>
        <p:spPr>
          <a:xfrm>
            <a:off x="2819400" y="990600"/>
            <a:ext cx="5181600" cy="6096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002060"/>
                </a:solidFill>
                <a:latin typeface="Times New Roman" pitchFamily="18" charset="0"/>
                <a:cs typeface="Times New Roman" pitchFamily="18" charset="0"/>
              </a:rPr>
              <a:t>MỤC TIÊU</a:t>
            </a:r>
          </a:p>
        </p:txBody>
      </p:sp>
      <p:sp>
        <p:nvSpPr>
          <p:cNvPr id="109" name="Rectangle 108"/>
          <p:cNvSpPr/>
          <p:nvPr/>
        </p:nvSpPr>
        <p:spPr>
          <a:xfrm>
            <a:off x="2819400" y="1828800"/>
            <a:ext cx="5181600" cy="990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rgbClr val="002060"/>
                </a:solidFill>
                <a:latin typeface="Times New Roman" pitchFamily="18" charset="0"/>
                <a:cs typeface="Times New Roman" pitchFamily="18" charset="0"/>
              </a:rPr>
              <a:t>NỘI DUNG</a:t>
            </a:r>
          </a:p>
        </p:txBody>
      </p:sp>
      <p:sp>
        <p:nvSpPr>
          <p:cNvPr id="110" name="Rectangle 109"/>
          <p:cNvSpPr/>
          <p:nvPr/>
        </p:nvSpPr>
        <p:spPr>
          <a:xfrm>
            <a:off x="2819400" y="2971800"/>
            <a:ext cx="5181600" cy="1981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b="1" dirty="0">
                <a:solidFill>
                  <a:srgbClr val="C00000"/>
                </a:solidFill>
                <a:latin typeface="Times New Roman" pitchFamily="18" charset="0"/>
                <a:cs typeface="Times New Roman" pitchFamily="18" charset="0"/>
              </a:rPr>
              <a:t>GỢI Ý KĨ THUẬT TỔ CHỨC</a:t>
            </a:r>
          </a:p>
        </p:txBody>
      </p:sp>
      <p:sp>
        <p:nvSpPr>
          <p:cNvPr id="111" name="Rectangle 110"/>
          <p:cNvSpPr/>
          <p:nvPr/>
        </p:nvSpPr>
        <p:spPr>
          <a:xfrm>
            <a:off x="2819400" y="5029200"/>
            <a:ext cx="5181600" cy="685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rgbClr val="7030A0"/>
                </a:solidFill>
                <a:latin typeface="Times New Roman" pitchFamily="18" charset="0"/>
                <a:cs typeface="Times New Roman" pitchFamily="18" charset="0"/>
              </a:rPr>
              <a:t>SẢN PHẨM MONG ĐỢI</a:t>
            </a:r>
          </a:p>
        </p:txBody>
      </p:sp>
      <p:sp>
        <p:nvSpPr>
          <p:cNvPr id="7" name="Rectangle 6"/>
          <p:cNvSpPr/>
          <p:nvPr/>
        </p:nvSpPr>
        <p:spPr>
          <a:xfrm>
            <a:off x="2819400" y="5867400"/>
            <a:ext cx="5181600" cy="685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rgbClr val="7030A0"/>
                </a:solidFill>
                <a:latin typeface="Times New Roman" pitchFamily="18" charset="0"/>
                <a:cs typeface="Times New Roman" pitchFamily="18" charset="0"/>
              </a:rPr>
              <a:t>GỢI Ý ĐÁNH GIÁ</a:t>
            </a:r>
          </a:p>
        </p:txBody>
      </p:sp>
      <p:pic>
        <p:nvPicPr>
          <p:cNvPr id="2050" name="Picture 2" descr="Káº¿t quáº£ hÃ¬nh áº£nh cho Sá» 5"/>
          <p:cNvPicPr>
            <a:picLocks noChangeAspect="1" noChangeArrowheads="1"/>
          </p:cNvPicPr>
          <p:nvPr/>
        </p:nvPicPr>
        <p:blipFill>
          <a:blip r:embed="rId2"/>
          <a:srcRect/>
          <a:stretch>
            <a:fillRect/>
          </a:stretch>
        </p:blipFill>
        <p:spPr bwMode="auto">
          <a:xfrm>
            <a:off x="-228598" y="1600200"/>
            <a:ext cx="3200398" cy="3200399"/>
          </a:xfrm>
          <a:prstGeom prst="rect">
            <a:avLst/>
          </a:prstGeom>
          <a:noFill/>
        </p:spPr>
      </p:pic>
      <p:sp>
        <p:nvSpPr>
          <p:cNvPr id="9" name="Rounded Rectangle 8"/>
          <p:cNvSpPr/>
          <p:nvPr/>
        </p:nvSpPr>
        <p:spPr>
          <a:xfrm>
            <a:off x="6248400" y="3048000"/>
            <a:ext cx="1676400" cy="457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Rounded Rectangle 9"/>
          <p:cNvSpPr/>
          <p:nvPr/>
        </p:nvSpPr>
        <p:spPr>
          <a:xfrm>
            <a:off x="6260120" y="3581400"/>
            <a:ext cx="1676400" cy="76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1" name="Rounded Rectangle 10"/>
          <p:cNvSpPr/>
          <p:nvPr/>
        </p:nvSpPr>
        <p:spPr>
          <a:xfrm>
            <a:off x="6248400" y="4419600"/>
            <a:ext cx="1676400" cy="457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 calcmode="lin" valueType="num">
                                      <p:cBhvr additive="base">
                                        <p:cTn id="7" dur="5000" fill="hold"/>
                                        <p:tgtEl>
                                          <p:spTgt spid="10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09">
                                            <p:txEl>
                                              <p:pRg st="0" end="0"/>
                                            </p:txEl>
                                          </p:spTgt>
                                        </p:tgtEl>
                                        <p:attrNameLst>
                                          <p:attrName>style.visibility</p:attrName>
                                        </p:attrNameLst>
                                      </p:cBhvr>
                                      <p:to>
                                        <p:strVal val="visible"/>
                                      </p:to>
                                    </p:set>
                                    <p:animEffect transition="in" filter="wheel(4)">
                                      <p:cBhvr>
                                        <p:cTn id="13" dur="2000"/>
                                        <p:tgtEl>
                                          <p:spTgt spid="10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10">
                                            <p:txEl>
                                              <p:pRg st="0" end="0"/>
                                            </p:txEl>
                                          </p:spTgt>
                                        </p:tgtEl>
                                        <p:attrNameLst>
                                          <p:attrName>style.visibility</p:attrName>
                                        </p:attrNameLst>
                                      </p:cBhvr>
                                      <p:to>
                                        <p:strVal val="visible"/>
                                      </p:to>
                                    </p:set>
                                    <p:animEffect transition="in" filter="wheel(4)">
                                      <p:cBhvr>
                                        <p:cTn id="18" dur="2000"/>
                                        <p:tgtEl>
                                          <p:spTgt spid="1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1">
                                            <p:txEl>
                                              <p:pRg st="0" end="0"/>
                                            </p:txEl>
                                          </p:spTgt>
                                        </p:tgtEl>
                                        <p:attrNameLst>
                                          <p:attrName>style.visibility</p:attrName>
                                        </p:attrNameLst>
                                      </p:cBhvr>
                                      <p:to>
                                        <p:strVal val="visible"/>
                                      </p:to>
                                    </p:set>
                                    <p:anim calcmode="lin" valueType="num">
                                      <p:cBhvr additive="base">
                                        <p:cTn id="23" dur="3000" fill="hold"/>
                                        <p:tgtEl>
                                          <p:spTgt spid="111">
                                            <p:txEl>
                                              <p:pRg st="0" end="0"/>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1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blinds(horizontal)">
                                      <p:cBhvr>
                                        <p:cTn id="2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581400" y="228600"/>
            <a:ext cx="3810000" cy="457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GHI CHÉP VỞ</a:t>
            </a:r>
          </a:p>
        </p:txBody>
      </p:sp>
      <p:sp>
        <p:nvSpPr>
          <p:cNvPr id="108" name="Rectangle 107"/>
          <p:cNvSpPr/>
          <p:nvPr/>
        </p:nvSpPr>
        <p:spPr>
          <a:xfrm>
            <a:off x="2819400" y="990600"/>
            <a:ext cx="5181600" cy="6096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b="1" dirty="0">
                <a:solidFill>
                  <a:srgbClr val="002060"/>
                </a:solidFill>
                <a:latin typeface="Times New Roman" pitchFamily="18" charset="0"/>
                <a:cs typeface="Times New Roman" pitchFamily="18" charset="0"/>
              </a:rPr>
              <a:t>CÂU LỆNH/NHIỆM VỤ</a:t>
            </a:r>
          </a:p>
        </p:txBody>
      </p:sp>
      <p:sp>
        <p:nvSpPr>
          <p:cNvPr id="109" name="Rectangle 108"/>
          <p:cNvSpPr/>
          <p:nvPr/>
        </p:nvSpPr>
        <p:spPr>
          <a:xfrm>
            <a:off x="2819400" y="1828800"/>
            <a:ext cx="5181600" cy="990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b="1" dirty="0">
                <a:solidFill>
                  <a:srgbClr val="002060"/>
                </a:solidFill>
                <a:latin typeface="Times New Roman" pitchFamily="18" charset="0"/>
                <a:cs typeface="Times New Roman" pitchFamily="18" charset="0"/>
              </a:rPr>
              <a:t>               CÁ NHÂN</a:t>
            </a:r>
          </a:p>
        </p:txBody>
      </p:sp>
      <p:sp>
        <p:nvSpPr>
          <p:cNvPr id="110" name="Rectangle 109"/>
          <p:cNvSpPr/>
          <p:nvPr/>
        </p:nvSpPr>
        <p:spPr>
          <a:xfrm>
            <a:off x="2819400" y="2971800"/>
            <a:ext cx="5181600" cy="1981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b="1" dirty="0">
                <a:solidFill>
                  <a:srgbClr val="C00000"/>
                </a:solidFill>
                <a:latin typeface="Times New Roman" pitchFamily="18" charset="0"/>
                <a:cs typeface="Times New Roman" pitchFamily="18" charset="0"/>
              </a:rPr>
              <a:t>              NHÓM </a:t>
            </a:r>
          </a:p>
          <a:p>
            <a:r>
              <a:rPr lang="en-US" b="1" dirty="0">
                <a:solidFill>
                  <a:srgbClr val="C00000"/>
                </a:solidFill>
                <a:latin typeface="Times New Roman" pitchFamily="18" charset="0"/>
                <a:cs typeface="Times New Roman" pitchFamily="18" charset="0"/>
              </a:rPr>
              <a:t>             (3 BẠN)</a:t>
            </a:r>
          </a:p>
        </p:txBody>
      </p:sp>
      <p:sp>
        <p:nvSpPr>
          <p:cNvPr id="111" name="Rectangle 110"/>
          <p:cNvSpPr/>
          <p:nvPr/>
        </p:nvSpPr>
        <p:spPr>
          <a:xfrm>
            <a:off x="2819400" y="5029200"/>
            <a:ext cx="5181600" cy="685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rgbClr val="7030A0"/>
                </a:solidFill>
                <a:latin typeface="Times New Roman" pitchFamily="18" charset="0"/>
                <a:cs typeface="Times New Roman" pitchFamily="18" charset="0"/>
              </a:rPr>
              <a:t>KẾT QUẢ - SẢN PHẨM </a:t>
            </a:r>
          </a:p>
        </p:txBody>
      </p:sp>
      <p:sp>
        <p:nvSpPr>
          <p:cNvPr id="7" name="Rectangle 6"/>
          <p:cNvSpPr/>
          <p:nvPr/>
        </p:nvSpPr>
        <p:spPr>
          <a:xfrm>
            <a:off x="2819400" y="5867400"/>
            <a:ext cx="5181600" cy="685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b="1" dirty="0">
                <a:solidFill>
                  <a:srgbClr val="7030A0"/>
                </a:solidFill>
                <a:latin typeface="Times New Roman" pitchFamily="18" charset="0"/>
                <a:cs typeface="Times New Roman" pitchFamily="18" charset="0"/>
              </a:rPr>
              <a:t>ĐIỀU CHỈNH/HOÀN THIỆN</a:t>
            </a:r>
          </a:p>
        </p:txBody>
      </p:sp>
      <p:pic>
        <p:nvPicPr>
          <p:cNvPr id="2050" name="Picture 2" descr="Káº¿t quáº£ hÃ¬nh áº£nh cho Sá» 5"/>
          <p:cNvPicPr>
            <a:picLocks noChangeAspect="1" noChangeArrowheads="1"/>
          </p:cNvPicPr>
          <p:nvPr/>
        </p:nvPicPr>
        <p:blipFill>
          <a:blip r:embed="rId2"/>
          <a:srcRect/>
          <a:stretch>
            <a:fillRect/>
          </a:stretch>
        </p:blipFill>
        <p:spPr bwMode="auto">
          <a:xfrm>
            <a:off x="-228598" y="1600200"/>
            <a:ext cx="3200398" cy="3200399"/>
          </a:xfrm>
          <a:prstGeom prst="rect">
            <a:avLst/>
          </a:prstGeom>
          <a:noFill/>
        </p:spPr>
      </p:pic>
      <p:sp>
        <p:nvSpPr>
          <p:cNvPr id="9" name="Rounded Rectangle 8"/>
          <p:cNvSpPr/>
          <p:nvPr/>
        </p:nvSpPr>
        <p:spPr>
          <a:xfrm>
            <a:off x="6248400" y="3048000"/>
            <a:ext cx="1676400" cy="457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Rounded Rectangle 9"/>
          <p:cNvSpPr/>
          <p:nvPr/>
        </p:nvSpPr>
        <p:spPr>
          <a:xfrm>
            <a:off x="6260120" y="3581400"/>
            <a:ext cx="1676400" cy="76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1" name="Rounded Rectangle 10"/>
          <p:cNvSpPr/>
          <p:nvPr/>
        </p:nvSpPr>
        <p:spPr>
          <a:xfrm>
            <a:off x="6248400" y="4419600"/>
            <a:ext cx="1676400" cy="457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Rounded Rectangle 11"/>
          <p:cNvSpPr/>
          <p:nvPr/>
        </p:nvSpPr>
        <p:spPr>
          <a:xfrm>
            <a:off x="6248400" y="1905000"/>
            <a:ext cx="1676400" cy="381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 name="Rounded Rectangle 12"/>
          <p:cNvSpPr/>
          <p:nvPr/>
        </p:nvSpPr>
        <p:spPr>
          <a:xfrm>
            <a:off x="6248400" y="2362200"/>
            <a:ext cx="1676400" cy="381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p:cNvSpPr/>
          <p:nvPr/>
        </p:nvSpPr>
        <p:spPr>
          <a:xfrm>
            <a:off x="6172200" y="5943600"/>
            <a:ext cx="1752600" cy="533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Rectangle 16"/>
          <p:cNvSpPr/>
          <p:nvPr/>
        </p:nvSpPr>
        <p:spPr>
          <a:xfrm>
            <a:off x="5410200" y="838200"/>
            <a:ext cx="914400"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Rectangle 17"/>
          <p:cNvSpPr/>
          <p:nvPr/>
        </p:nvSpPr>
        <p:spPr>
          <a:xfrm>
            <a:off x="6400800" y="838200"/>
            <a:ext cx="914400" cy="914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9" name="Rectangle 18"/>
          <p:cNvSpPr/>
          <p:nvPr/>
        </p:nvSpPr>
        <p:spPr>
          <a:xfrm>
            <a:off x="7391400" y="838200"/>
            <a:ext cx="9144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 calcmode="lin" valueType="num">
                                      <p:cBhvr additive="base">
                                        <p:cTn id="7" dur="5000" fill="hold"/>
                                        <p:tgtEl>
                                          <p:spTgt spid="10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09">
                                            <p:txEl>
                                              <p:pRg st="0" end="0"/>
                                            </p:txEl>
                                          </p:spTgt>
                                        </p:tgtEl>
                                        <p:attrNameLst>
                                          <p:attrName>style.visibility</p:attrName>
                                        </p:attrNameLst>
                                      </p:cBhvr>
                                      <p:to>
                                        <p:strVal val="visible"/>
                                      </p:to>
                                    </p:set>
                                    <p:animEffect transition="in" filter="wheel(4)">
                                      <p:cBhvr>
                                        <p:cTn id="13" dur="2000"/>
                                        <p:tgtEl>
                                          <p:spTgt spid="10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10">
                                            <p:txEl>
                                              <p:pRg st="0" end="0"/>
                                            </p:txEl>
                                          </p:spTgt>
                                        </p:tgtEl>
                                        <p:attrNameLst>
                                          <p:attrName>style.visibility</p:attrName>
                                        </p:attrNameLst>
                                      </p:cBhvr>
                                      <p:to>
                                        <p:strVal val="visible"/>
                                      </p:to>
                                    </p:set>
                                    <p:animEffect transition="in" filter="wheel(4)">
                                      <p:cBhvr>
                                        <p:cTn id="18" dur="2000"/>
                                        <p:tgtEl>
                                          <p:spTgt spid="1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110">
                                            <p:txEl>
                                              <p:pRg st="1" end="1"/>
                                            </p:txEl>
                                          </p:spTgt>
                                        </p:tgtEl>
                                        <p:attrNameLst>
                                          <p:attrName>style.visibility</p:attrName>
                                        </p:attrNameLst>
                                      </p:cBhvr>
                                      <p:to>
                                        <p:strVal val="visible"/>
                                      </p:to>
                                    </p:set>
                                    <p:animEffect transition="in" filter="wheel(4)">
                                      <p:cBhvr>
                                        <p:cTn id="23" dur="2000"/>
                                        <p:tgtEl>
                                          <p:spTgt spid="1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1">
                                            <p:txEl>
                                              <p:pRg st="0" end="0"/>
                                            </p:txEl>
                                          </p:spTgt>
                                        </p:tgtEl>
                                        <p:attrNameLst>
                                          <p:attrName>style.visibility</p:attrName>
                                        </p:attrNameLst>
                                      </p:cBhvr>
                                      <p:to>
                                        <p:strVal val="visible"/>
                                      </p:to>
                                    </p:set>
                                    <p:anim calcmode="lin" valueType="num">
                                      <p:cBhvr additive="base">
                                        <p:cTn id="28" dur="3000" fill="hold"/>
                                        <p:tgtEl>
                                          <p:spTgt spid="111">
                                            <p:txEl>
                                              <p:pRg st="0" end="0"/>
                                            </p:txEl>
                                          </p:spTgt>
                                        </p:tgtEl>
                                        <p:attrNameLst>
                                          <p:attrName>ppt_x</p:attrName>
                                        </p:attrNameLst>
                                      </p:cBhvr>
                                      <p:tavLst>
                                        <p:tav tm="0">
                                          <p:val>
                                            <p:strVal val="#ppt_x"/>
                                          </p:val>
                                        </p:tav>
                                        <p:tav tm="100000">
                                          <p:val>
                                            <p:strVal val="#ppt_x"/>
                                          </p:val>
                                        </p:tav>
                                      </p:tavLst>
                                    </p:anim>
                                    <p:anim calcmode="lin" valueType="num">
                                      <p:cBhvr additive="base">
                                        <p:cTn id="29" dur="3000" fill="hold"/>
                                        <p:tgtEl>
                                          <p:spTgt spid="1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blinds(horizontal)">
                                      <p:cBhvr>
                                        <p:cTn id="3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581400" y="228600"/>
            <a:ext cx="3810000" cy="36693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DỰ ÁN KHOA HỌC</a:t>
            </a:r>
          </a:p>
        </p:txBody>
      </p:sp>
      <p:sp>
        <p:nvSpPr>
          <p:cNvPr id="108" name="Rectangle 107"/>
          <p:cNvSpPr/>
          <p:nvPr/>
        </p:nvSpPr>
        <p:spPr>
          <a:xfrm>
            <a:off x="2819400" y="838200"/>
            <a:ext cx="5181600" cy="10668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002060"/>
                </a:solidFill>
                <a:latin typeface="Times New Roman" pitchFamily="18" charset="0"/>
                <a:cs typeface="Times New Roman" pitchFamily="18" charset="0"/>
              </a:rPr>
              <a:t>CÂU HỎI</a:t>
            </a:r>
          </a:p>
          <a:p>
            <a:pPr algn="ctr"/>
            <a:r>
              <a:rPr lang="en-US" b="1" dirty="0">
                <a:solidFill>
                  <a:srgbClr val="002060"/>
                </a:solidFill>
                <a:latin typeface="Times New Roman" pitchFamily="18" charset="0"/>
                <a:cs typeface="Times New Roman" pitchFamily="18" charset="0"/>
              </a:rPr>
              <a:t>TẬP TRUNG/RÕ RÀNG</a:t>
            </a:r>
          </a:p>
          <a:p>
            <a:pPr algn="ctr"/>
            <a:r>
              <a:rPr lang="en-US" b="1" dirty="0">
                <a:solidFill>
                  <a:srgbClr val="002060"/>
                </a:solidFill>
                <a:latin typeface="Times New Roman" pitchFamily="18" charset="0"/>
                <a:cs typeface="Times New Roman" pitchFamily="18" charset="0"/>
              </a:rPr>
              <a:t>TỔNG QUAN ĐỂ ĐƯA RA ĐÓNG GÓP</a:t>
            </a:r>
          </a:p>
          <a:p>
            <a:pPr algn="ctr"/>
            <a:r>
              <a:rPr lang="en-US" b="1" dirty="0">
                <a:solidFill>
                  <a:srgbClr val="002060"/>
                </a:solidFill>
                <a:latin typeface="Times New Roman" pitchFamily="18" charset="0"/>
                <a:cs typeface="Times New Roman" pitchFamily="18" charset="0"/>
              </a:rPr>
              <a:t>GIẢ THUYẾT/ĐO ĐƯỢC</a:t>
            </a:r>
          </a:p>
        </p:txBody>
      </p:sp>
      <p:sp>
        <p:nvSpPr>
          <p:cNvPr id="109" name="Rectangle 108"/>
          <p:cNvSpPr/>
          <p:nvPr/>
        </p:nvSpPr>
        <p:spPr>
          <a:xfrm>
            <a:off x="2819400" y="2057400"/>
            <a:ext cx="51816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rgbClr val="002060"/>
                </a:solidFill>
                <a:latin typeface="Times New Roman" pitchFamily="18" charset="0"/>
                <a:cs typeface="Times New Roman" pitchFamily="18" charset="0"/>
              </a:rPr>
              <a:t>THIẾT KẾ PP: BẢNG HỎI/THÍ NGHIỆM</a:t>
            </a:r>
          </a:p>
          <a:p>
            <a:pPr algn="ctr"/>
            <a:r>
              <a:rPr lang="en-US" b="1" dirty="0">
                <a:solidFill>
                  <a:srgbClr val="002060"/>
                </a:solidFill>
                <a:latin typeface="Times New Roman" pitchFamily="18" charset="0"/>
                <a:cs typeface="Times New Roman" pitchFamily="18" charset="0"/>
              </a:rPr>
              <a:t>THÔNG SỐ/BIẾN SỐ</a:t>
            </a:r>
          </a:p>
        </p:txBody>
      </p:sp>
      <p:sp>
        <p:nvSpPr>
          <p:cNvPr id="110" name="Rectangle 109"/>
          <p:cNvSpPr/>
          <p:nvPr/>
        </p:nvSpPr>
        <p:spPr>
          <a:xfrm>
            <a:off x="2819400" y="3048000"/>
            <a:ext cx="5181600" cy="1219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dirty="0">
              <a:solidFill>
                <a:srgbClr val="002060"/>
              </a:solidFill>
              <a:latin typeface="Times New Roman" pitchFamily="18" charset="0"/>
              <a:cs typeface="Times New Roman" pitchFamily="18" charset="0"/>
            </a:endParaRPr>
          </a:p>
          <a:p>
            <a:pPr algn="ctr"/>
            <a:r>
              <a:rPr lang="en-US" b="1" dirty="0">
                <a:solidFill>
                  <a:srgbClr val="002060"/>
                </a:solidFill>
                <a:latin typeface="Times New Roman" pitchFamily="18" charset="0"/>
                <a:cs typeface="Times New Roman" pitchFamily="18" charset="0"/>
              </a:rPr>
              <a:t>THỬ NGHIỆM/THU THẬP</a:t>
            </a:r>
          </a:p>
          <a:p>
            <a:pPr algn="ctr"/>
            <a:r>
              <a:rPr lang="en-US" b="1" dirty="0">
                <a:solidFill>
                  <a:srgbClr val="002060"/>
                </a:solidFill>
                <a:latin typeface="Times New Roman" pitchFamily="18" charset="0"/>
                <a:cs typeface="Times New Roman" pitchFamily="18" charset="0"/>
              </a:rPr>
              <a:t> SỐ LIỆU/ĐỦ (LẤY MẪU)/TIN CẬY</a:t>
            </a:r>
          </a:p>
          <a:p>
            <a:pPr algn="ctr"/>
            <a:r>
              <a:rPr lang="en-US" b="1" dirty="0">
                <a:solidFill>
                  <a:srgbClr val="002060"/>
                </a:solidFill>
                <a:latin typeface="Times New Roman" pitchFamily="18" charset="0"/>
                <a:cs typeface="Times New Roman" pitchFamily="18" charset="0"/>
              </a:rPr>
              <a:t>BẢNG BIỂU- KẾT LUẬN</a:t>
            </a:r>
          </a:p>
          <a:p>
            <a:pPr algn="ctr"/>
            <a:endParaRPr lang="en-US" b="1" dirty="0">
              <a:solidFill>
                <a:srgbClr val="002060"/>
              </a:solidFill>
              <a:latin typeface="Times New Roman" pitchFamily="18" charset="0"/>
              <a:cs typeface="Times New Roman" pitchFamily="18" charset="0"/>
            </a:endParaRPr>
          </a:p>
        </p:txBody>
      </p:sp>
      <p:sp>
        <p:nvSpPr>
          <p:cNvPr id="111" name="Rectangle 110"/>
          <p:cNvSpPr/>
          <p:nvPr/>
        </p:nvSpPr>
        <p:spPr>
          <a:xfrm>
            <a:off x="2819400" y="4343400"/>
            <a:ext cx="5181600" cy="685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rgbClr val="7030A0"/>
                </a:solidFill>
                <a:latin typeface="Times New Roman" pitchFamily="18" charset="0"/>
                <a:cs typeface="Times New Roman" pitchFamily="18" charset="0"/>
              </a:rPr>
              <a:t>SÁNG TẠO</a:t>
            </a:r>
          </a:p>
        </p:txBody>
      </p:sp>
      <p:sp>
        <p:nvSpPr>
          <p:cNvPr id="7" name="Rectangle 6"/>
          <p:cNvSpPr/>
          <p:nvPr/>
        </p:nvSpPr>
        <p:spPr>
          <a:xfrm>
            <a:off x="2819400" y="5105400"/>
            <a:ext cx="5181600" cy="1447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solidFill>
                  <a:srgbClr val="7030A0"/>
                </a:solidFill>
                <a:latin typeface="Times New Roman" pitchFamily="18" charset="0"/>
                <a:cs typeface="Times New Roman" pitchFamily="18" charset="0"/>
              </a:rPr>
              <a:t>TRÌNH BÀY/BÁO CÁO</a:t>
            </a:r>
          </a:p>
        </p:txBody>
      </p:sp>
      <p:pic>
        <p:nvPicPr>
          <p:cNvPr id="2050" name="Picture 2" descr="Káº¿t quáº£ hÃ¬nh áº£nh cho Sá» 5"/>
          <p:cNvPicPr>
            <a:picLocks noChangeAspect="1" noChangeArrowheads="1"/>
          </p:cNvPicPr>
          <p:nvPr/>
        </p:nvPicPr>
        <p:blipFill>
          <a:blip r:embed="rId2"/>
          <a:srcRect/>
          <a:stretch>
            <a:fillRect/>
          </a:stretch>
        </p:blipFill>
        <p:spPr bwMode="auto">
          <a:xfrm>
            <a:off x="-228598" y="1600200"/>
            <a:ext cx="3200398" cy="32003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 calcmode="lin" valueType="num">
                                      <p:cBhvr additive="base">
                                        <p:cTn id="7" dur="5000" fill="hold"/>
                                        <p:tgtEl>
                                          <p:spTgt spid="10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
                                            <p:txEl>
                                              <p:pRg st="1" end="1"/>
                                            </p:txEl>
                                          </p:spTgt>
                                        </p:tgtEl>
                                        <p:attrNameLst>
                                          <p:attrName>style.visibility</p:attrName>
                                        </p:attrNameLst>
                                      </p:cBhvr>
                                      <p:to>
                                        <p:strVal val="visible"/>
                                      </p:to>
                                    </p:set>
                                    <p:anim calcmode="lin" valueType="num">
                                      <p:cBhvr additive="base">
                                        <p:cTn id="13" dur="5000" fill="hold"/>
                                        <p:tgtEl>
                                          <p:spTgt spid="108">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8">
                                            <p:txEl>
                                              <p:pRg st="2" end="2"/>
                                            </p:txEl>
                                          </p:spTgt>
                                        </p:tgtEl>
                                        <p:attrNameLst>
                                          <p:attrName>style.visibility</p:attrName>
                                        </p:attrNameLst>
                                      </p:cBhvr>
                                      <p:to>
                                        <p:strVal val="visible"/>
                                      </p:to>
                                    </p:set>
                                    <p:anim calcmode="lin" valueType="num">
                                      <p:cBhvr additive="base">
                                        <p:cTn id="19" dur="5000" fill="hold"/>
                                        <p:tgtEl>
                                          <p:spTgt spid="108">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1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8">
                                            <p:txEl>
                                              <p:pRg st="3" end="3"/>
                                            </p:txEl>
                                          </p:spTgt>
                                        </p:tgtEl>
                                        <p:attrNameLst>
                                          <p:attrName>style.visibility</p:attrName>
                                        </p:attrNameLst>
                                      </p:cBhvr>
                                      <p:to>
                                        <p:strVal val="visible"/>
                                      </p:to>
                                    </p:set>
                                    <p:anim calcmode="lin" valueType="num">
                                      <p:cBhvr additive="base">
                                        <p:cTn id="25" dur="5000" fill="hold"/>
                                        <p:tgtEl>
                                          <p:spTgt spid="108">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10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nodeType="clickEffect">
                                  <p:stCondLst>
                                    <p:cond delay="0"/>
                                  </p:stCondLst>
                                  <p:childTnLst>
                                    <p:set>
                                      <p:cBhvr>
                                        <p:cTn id="30" dur="1" fill="hold">
                                          <p:stCondLst>
                                            <p:cond delay="0"/>
                                          </p:stCondLst>
                                        </p:cTn>
                                        <p:tgtEl>
                                          <p:spTgt spid="109">
                                            <p:txEl>
                                              <p:pRg st="0" end="0"/>
                                            </p:txEl>
                                          </p:spTgt>
                                        </p:tgtEl>
                                        <p:attrNameLst>
                                          <p:attrName>style.visibility</p:attrName>
                                        </p:attrNameLst>
                                      </p:cBhvr>
                                      <p:to>
                                        <p:strVal val="visible"/>
                                      </p:to>
                                    </p:set>
                                    <p:animEffect transition="in" filter="wheel(4)">
                                      <p:cBhvr>
                                        <p:cTn id="31" dur="2000"/>
                                        <p:tgtEl>
                                          <p:spTgt spid="10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nodeType="clickEffect">
                                  <p:stCondLst>
                                    <p:cond delay="0"/>
                                  </p:stCondLst>
                                  <p:childTnLst>
                                    <p:set>
                                      <p:cBhvr>
                                        <p:cTn id="35" dur="1" fill="hold">
                                          <p:stCondLst>
                                            <p:cond delay="0"/>
                                          </p:stCondLst>
                                        </p:cTn>
                                        <p:tgtEl>
                                          <p:spTgt spid="109">
                                            <p:txEl>
                                              <p:pRg st="1" end="1"/>
                                            </p:txEl>
                                          </p:spTgt>
                                        </p:tgtEl>
                                        <p:attrNameLst>
                                          <p:attrName>style.visibility</p:attrName>
                                        </p:attrNameLst>
                                      </p:cBhvr>
                                      <p:to>
                                        <p:strVal val="visible"/>
                                      </p:to>
                                    </p:set>
                                    <p:animEffect transition="in" filter="wheel(4)">
                                      <p:cBhvr>
                                        <p:cTn id="36" dur="2000"/>
                                        <p:tgtEl>
                                          <p:spTgt spid="109">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nodeType="clickEffect">
                                  <p:stCondLst>
                                    <p:cond delay="0"/>
                                  </p:stCondLst>
                                  <p:childTnLst>
                                    <p:set>
                                      <p:cBhvr>
                                        <p:cTn id="40" dur="1" fill="hold">
                                          <p:stCondLst>
                                            <p:cond delay="0"/>
                                          </p:stCondLst>
                                        </p:cTn>
                                        <p:tgtEl>
                                          <p:spTgt spid="110">
                                            <p:txEl>
                                              <p:pRg st="1" end="1"/>
                                            </p:txEl>
                                          </p:spTgt>
                                        </p:tgtEl>
                                        <p:attrNameLst>
                                          <p:attrName>style.visibility</p:attrName>
                                        </p:attrNameLst>
                                      </p:cBhvr>
                                      <p:to>
                                        <p:strVal val="visible"/>
                                      </p:to>
                                    </p:set>
                                    <p:animEffect transition="in" filter="wheel(4)">
                                      <p:cBhvr>
                                        <p:cTn id="41" dur="2000"/>
                                        <p:tgtEl>
                                          <p:spTgt spid="110">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4" fill="hold" nodeType="clickEffect">
                                  <p:stCondLst>
                                    <p:cond delay="0"/>
                                  </p:stCondLst>
                                  <p:childTnLst>
                                    <p:set>
                                      <p:cBhvr>
                                        <p:cTn id="45" dur="1" fill="hold">
                                          <p:stCondLst>
                                            <p:cond delay="0"/>
                                          </p:stCondLst>
                                        </p:cTn>
                                        <p:tgtEl>
                                          <p:spTgt spid="110">
                                            <p:txEl>
                                              <p:pRg st="2" end="2"/>
                                            </p:txEl>
                                          </p:spTgt>
                                        </p:tgtEl>
                                        <p:attrNameLst>
                                          <p:attrName>style.visibility</p:attrName>
                                        </p:attrNameLst>
                                      </p:cBhvr>
                                      <p:to>
                                        <p:strVal val="visible"/>
                                      </p:to>
                                    </p:set>
                                    <p:animEffect transition="in" filter="wheel(4)">
                                      <p:cBhvr>
                                        <p:cTn id="46" dur="2000"/>
                                        <p:tgtEl>
                                          <p:spTgt spid="110">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4" fill="hold" nodeType="clickEffect">
                                  <p:stCondLst>
                                    <p:cond delay="0"/>
                                  </p:stCondLst>
                                  <p:childTnLst>
                                    <p:set>
                                      <p:cBhvr>
                                        <p:cTn id="50" dur="1" fill="hold">
                                          <p:stCondLst>
                                            <p:cond delay="0"/>
                                          </p:stCondLst>
                                        </p:cTn>
                                        <p:tgtEl>
                                          <p:spTgt spid="110">
                                            <p:txEl>
                                              <p:pRg st="3" end="3"/>
                                            </p:txEl>
                                          </p:spTgt>
                                        </p:tgtEl>
                                        <p:attrNameLst>
                                          <p:attrName>style.visibility</p:attrName>
                                        </p:attrNameLst>
                                      </p:cBhvr>
                                      <p:to>
                                        <p:strVal val="visible"/>
                                      </p:to>
                                    </p:set>
                                    <p:animEffect transition="in" filter="wheel(4)">
                                      <p:cBhvr>
                                        <p:cTn id="51" dur="2000"/>
                                        <p:tgtEl>
                                          <p:spTgt spid="110">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11">
                                            <p:txEl>
                                              <p:pRg st="0" end="0"/>
                                            </p:txEl>
                                          </p:spTgt>
                                        </p:tgtEl>
                                        <p:attrNameLst>
                                          <p:attrName>style.visibility</p:attrName>
                                        </p:attrNameLst>
                                      </p:cBhvr>
                                      <p:to>
                                        <p:strVal val="visible"/>
                                      </p:to>
                                    </p:set>
                                    <p:anim calcmode="lin" valueType="num">
                                      <p:cBhvr additive="base">
                                        <p:cTn id="56" dur="3000" fill="hold"/>
                                        <p:tgtEl>
                                          <p:spTgt spid="111">
                                            <p:txEl>
                                              <p:pRg st="0" end="0"/>
                                            </p:txEl>
                                          </p:spTgt>
                                        </p:tgtEl>
                                        <p:attrNameLst>
                                          <p:attrName>ppt_x</p:attrName>
                                        </p:attrNameLst>
                                      </p:cBhvr>
                                      <p:tavLst>
                                        <p:tav tm="0">
                                          <p:val>
                                            <p:strVal val="#ppt_x"/>
                                          </p:val>
                                        </p:tav>
                                        <p:tav tm="100000">
                                          <p:val>
                                            <p:strVal val="#ppt_x"/>
                                          </p:val>
                                        </p:tav>
                                      </p:tavLst>
                                    </p:anim>
                                    <p:anim calcmode="lin" valueType="num">
                                      <p:cBhvr additive="base">
                                        <p:cTn id="57" dur="3000" fill="hold"/>
                                        <p:tgtEl>
                                          <p:spTgt spid="1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7">
                                            <p:txEl>
                                              <p:pRg st="0" end="0"/>
                                            </p:txEl>
                                          </p:spTgt>
                                        </p:tgtEl>
                                        <p:attrNameLst>
                                          <p:attrName>style.visibility</p:attrName>
                                        </p:attrNameLst>
                                      </p:cBhvr>
                                      <p:to>
                                        <p:strVal val="visible"/>
                                      </p:to>
                                    </p:set>
                                    <p:animEffect transition="in" filter="blinds(horizontal)">
                                      <p:cBhvr>
                                        <p:cTn id="6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33450" y="388257"/>
            <a:ext cx="7600950" cy="1205016"/>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2800" b="1" cap="all" dirty="0">
                <a:solidFill>
                  <a:srgbClr val="00B0F0"/>
                </a:solidFill>
                <a:uFillTx/>
                <a:latin typeface="Arial" panose="020B0604020202020204" pitchFamily="34" charset="0"/>
                <a:cs typeface="Arial" panose="020B0604020202020204" pitchFamily="34" charset="0"/>
              </a:rPr>
              <a:t>Ct </a:t>
            </a:r>
            <a:r>
              <a:rPr lang="en-US" sz="2800" b="1" cap="all" dirty="0" err="1">
                <a:solidFill>
                  <a:srgbClr val="00B0F0"/>
                </a:solidFill>
                <a:uFillTx/>
                <a:latin typeface="Arial" panose="020B0604020202020204" pitchFamily="34" charset="0"/>
                <a:cs typeface="Arial" panose="020B0604020202020204" pitchFamily="34" charset="0"/>
              </a:rPr>
              <a:t>định</a:t>
            </a:r>
            <a:r>
              <a:rPr lang="en-US" sz="2800" b="1" cap="all" dirty="0">
                <a:solidFill>
                  <a:srgbClr val="00B0F0"/>
                </a:solidFill>
                <a:uFillTx/>
                <a:latin typeface="Arial" panose="020B0604020202020204" pitchFamily="34" charset="0"/>
                <a:cs typeface="Arial" panose="020B0604020202020204" pitchFamily="34" charset="0"/>
              </a:rPr>
              <a:t> </a:t>
            </a:r>
            <a:r>
              <a:rPr lang="en-US" sz="2800" b="1" cap="all" dirty="0" err="1">
                <a:solidFill>
                  <a:srgbClr val="00B0F0"/>
                </a:solidFill>
                <a:uFillTx/>
                <a:latin typeface="Arial" panose="020B0604020202020204" pitchFamily="34" charset="0"/>
                <a:cs typeface="Arial" panose="020B0604020202020204" pitchFamily="34" charset="0"/>
              </a:rPr>
              <a:t>hướng</a:t>
            </a:r>
            <a:r>
              <a:rPr lang="en-US" sz="2800" b="1" cap="all" dirty="0">
                <a:solidFill>
                  <a:srgbClr val="00B0F0"/>
                </a:solidFill>
                <a:uFillTx/>
                <a:latin typeface="Arial" panose="020B0604020202020204" pitchFamily="34" charset="0"/>
                <a:cs typeface="Arial" panose="020B0604020202020204" pitchFamily="34" charset="0"/>
              </a:rPr>
              <a:t> </a:t>
            </a:r>
            <a:r>
              <a:rPr lang="en-US" sz="2800" b="1" cap="all" dirty="0" err="1">
                <a:solidFill>
                  <a:srgbClr val="00B0F0"/>
                </a:solidFill>
                <a:uFillTx/>
                <a:latin typeface="Arial" panose="020B0604020202020204" pitchFamily="34" charset="0"/>
                <a:cs typeface="Arial" panose="020B0604020202020204" pitchFamily="34" charset="0"/>
              </a:rPr>
              <a:t>phát</a:t>
            </a:r>
            <a:r>
              <a:rPr lang="en-US" sz="2800" b="1" cap="all" dirty="0">
                <a:solidFill>
                  <a:srgbClr val="00B0F0"/>
                </a:solidFill>
                <a:uFillTx/>
                <a:latin typeface="Arial" panose="020B0604020202020204" pitchFamily="34" charset="0"/>
                <a:cs typeface="Arial" panose="020B0604020202020204" pitchFamily="34" charset="0"/>
              </a:rPr>
              <a:t> </a:t>
            </a:r>
            <a:r>
              <a:rPr lang="en-US" sz="2800" b="1" cap="all" dirty="0" err="1">
                <a:solidFill>
                  <a:srgbClr val="00B0F0"/>
                </a:solidFill>
                <a:uFillTx/>
                <a:latin typeface="Arial" panose="020B0604020202020204" pitchFamily="34" charset="0"/>
                <a:cs typeface="Arial" panose="020B0604020202020204" pitchFamily="34" charset="0"/>
              </a:rPr>
              <a:t>triển</a:t>
            </a:r>
            <a:r>
              <a:rPr lang="en-US" sz="2800" b="1" cap="all" dirty="0">
                <a:solidFill>
                  <a:srgbClr val="00B0F0"/>
                </a:solidFill>
                <a:uFillTx/>
                <a:latin typeface="Arial" panose="020B0604020202020204" pitchFamily="34" charset="0"/>
                <a:cs typeface="Arial" panose="020B0604020202020204" pitchFamily="34" charset="0"/>
              </a:rPr>
              <a:t> </a:t>
            </a:r>
            <a:r>
              <a:rPr lang="en-US" sz="2800" b="1" cap="all" dirty="0" err="1">
                <a:solidFill>
                  <a:srgbClr val="00B0F0"/>
                </a:solidFill>
                <a:uFillTx/>
                <a:latin typeface="Arial" panose="020B0604020202020204" pitchFamily="34" charset="0"/>
                <a:cs typeface="Arial" panose="020B0604020202020204" pitchFamily="34" charset="0"/>
              </a:rPr>
              <a:t>năng</a:t>
            </a:r>
            <a:r>
              <a:rPr lang="en-US" sz="2800" b="1" cap="all" dirty="0">
                <a:solidFill>
                  <a:srgbClr val="00B0F0"/>
                </a:solidFill>
                <a:uFillTx/>
                <a:latin typeface="Arial" panose="020B0604020202020204" pitchFamily="34" charset="0"/>
                <a:cs typeface="Arial" panose="020B0604020202020204" pitchFamily="34" charset="0"/>
              </a:rPr>
              <a:t> </a:t>
            </a:r>
            <a:r>
              <a:rPr lang="en-US" sz="2800" b="1" cap="all" dirty="0" err="1">
                <a:solidFill>
                  <a:srgbClr val="00B0F0"/>
                </a:solidFill>
                <a:uFillTx/>
                <a:latin typeface="Arial" panose="020B0604020202020204" pitchFamily="34" charset="0"/>
                <a:cs typeface="Arial" panose="020B0604020202020204" pitchFamily="34" charset="0"/>
              </a:rPr>
              <a:t>lực</a:t>
            </a:r>
            <a:endParaRPr lang="en-US" sz="2800" b="1" cap="all" dirty="0">
              <a:solidFill>
                <a:srgbClr val="00B0F0"/>
              </a:solidFill>
              <a:uFillTx/>
              <a:latin typeface="Arial" panose="020B0604020202020204" pitchFamily="34" charset="0"/>
              <a:cs typeface="Arial" panose="020B0604020202020204" pitchFamily="34" charset="0"/>
            </a:endParaRPr>
          </a:p>
        </p:txBody>
      </p:sp>
      <p:sp>
        <p:nvSpPr>
          <p:cNvPr id="6" name="Slide Number Placeholder 3"/>
          <p:cNvSpPr txBox="1">
            <a:spLocks/>
          </p:cNvSpPr>
          <p:nvPr/>
        </p:nvSpPr>
        <p:spPr bwMode="auto">
          <a:xfrm>
            <a:off x="8401050" y="6283331"/>
            <a:ext cx="4953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en-US">
                <a:uFillTx/>
              </a:defRPr>
            </a:defPPr>
            <a:lvl1pPr marL="0" algn="r" defTabSz="914400" rtl="0" eaLnBrk="1" latinLnBrk="0" hangingPunct="1">
              <a:defRPr sz="14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FontTx/>
              <a:buNone/>
              <a:defRPr>
                <a:uFillTx/>
              </a:defRPr>
            </a:pPr>
            <a:r>
              <a:rPr kumimoji="0" lang="de-DE" sz="1400" b="0" i="0" u="none" strike="noStrike" kern="1200" cap="none" spc="0" normalizeH="0" baseline="0" noProof="0" dirty="0">
                <a:ln>
                  <a:noFill/>
                </a:ln>
                <a:solidFill>
                  <a:srgbClr val="000000"/>
                </a:solidFill>
                <a:effectLst/>
                <a:uFillTx/>
                <a:latin typeface="Calibri"/>
                <a:ea typeface="+mn-ea"/>
                <a:cs typeface="+mn-cs"/>
              </a:rPr>
              <a:t>9</a:t>
            </a:r>
          </a:p>
        </p:txBody>
      </p:sp>
      <p:grpSp>
        <p:nvGrpSpPr>
          <p:cNvPr id="2" name="Group 7"/>
          <p:cNvGrpSpPr/>
          <p:nvPr/>
        </p:nvGrpSpPr>
        <p:grpSpPr>
          <a:xfrm>
            <a:off x="3799806" y="3797186"/>
            <a:ext cx="1786760" cy="2382346"/>
            <a:chOff x="3840211" y="2378166"/>
            <a:chExt cx="2382346" cy="2382346"/>
          </a:xfrm>
        </p:grpSpPr>
        <p:sp>
          <p:nvSpPr>
            <p:cNvPr id="25" name="Oval 24"/>
            <p:cNvSpPr/>
            <p:nvPr/>
          </p:nvSpPr>
          <p:spPr>
            <a:xfrm>
              <a:off x="3840211" y="2378166"/>
              <a:ext cx="2382346" cy="2382346"/>
            </a:xfrm>
            <a:prstGeom prst="ellipse">
              <a:avLst/>
            </a:prstGeom>
            <a:solidFill>
              <a:srgbClr val="FF0000"/>
            </a:solidFill>
          </p:spPr>
          <p:style>
            <a:lnRef idx="0">
              <a:schemeClr val="accent5"/>
            </a:lnRef>
            <a:fillRef idx="3">
              <a:schemeClr val="accent5"/>
            </a:fillRef>
            <a:effectRef idx="3">
              <a:schemeClr val="accent5"/>
            </a:effectRef>
            <a:fontRef idx="minor">
              <a:schemeClr val="lt1"/>
            </a:fontRef>
          </p:style>
        </p:sp>
        <p:sp>
          <p:nvSpPr>
            <p:cNvPr id="26" name="Oval 4"/>
            <p:cNvSpPr/>
            <p:nvPr/>
          </p:nvSpPr>
          <p:spPr>
            <a:xfrm>
              <a:off x="4189098" y="2727052"/>
              <a:ext cx="1684572" cy="16845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2400" b="1" kern="1200" dirty="0">
                  <a:solidFill>
                    <a:srgbClr val="FFFF00"/>
                  </a:solidFill>
                </a:rPr>
                <a:t>MT:</a:t>
              </a:r>
              <a:r>
                <a:rPr lang="en-US" sz="2400" b="1" kern="1200" dirty="0"/>
                <a:t> </a:t>
              </a:r>
            </a:p>
            <a:p>
              <a:pPr lvl="0" algn="ctr" defTabSz="1422400">
                <a:lnSpc>
                  <a:spcPct val="90000"/>
                </a:lnSpc>
                <a:spcBef>
                  <a:spcPct val="0"/>
                </a:spcBef>
                <a:spcAft>
                  <a:spcPct val="35000"/>
                </a:spcAft>
              </a:pPr>
              <a:r>
                <a:rPr lang="en-US" sz="2400" b="1" kern="1200" dirty="0" err="1"/>
                <a:t>Phát</a:t>
              </a:r>
              <a:r>
                <a:rPr lang="en-US" sz="2400" b="1" kern="1200" dirty="0"/>
                <a:t> </a:t>
              </a:r>
              <a:r>
                <a:rPr lang="en-US" sz="2400" b="1" kern="1200" dirty="0" err="1"/>
                <a:t>triển</a:t>
              </a:r>
              <a:r>
                <a:rPr lang="en-US" sz="2400" b="1" kern="1200" dirty="0"/>
                <a:t> </a:t>
              </a:r>
              <a:r>
                <a:rPr lang="en-US" sz="2400" b="1" kern="1200" dirty="0" err="1"/>
                <a:t>phẩm</a:t>
              </a:r>
              <a:r>
                <a:rPr lang="en-US" sz="2400" b="1" kern="1200" dirty="0"/>
                <a:t> </a:t>
              </a:r>
              <a:r>
                <a:rPr lang="en-US" sz="2400" b="1" kern="1200" dirty="0" err="1"/>
                <a:t>chất</a:t>
              </a:r>
              <a:r>
                <a:rPr lang="en-US" sz="2400" b="1" kern="1200" dirty="0"/>
                <a:t> </a:t>
              </a:r>
              <a:r>
                <a:rPr lang="en-US" sz="2400" b="1" kern="1200" dirty="0" err="1"/>
                <a:t>và</a:t>
              </a:r>
              <a:r>
                <a:rPr lang="en-US" sz="2400" b="1" kern="1200" dirty="0"/>
                <a:t> </a:t>
              </a:r>
              <a:r>
                <a:rPr lang="en-US" sz="2400" b="1" kern="1200" dirty="0" err="1"/>
                <a:t>năng</a:t>
              </a:r>
              <a:r>
                <a:rPr lang="en-US" sz="2400" b="1" kern="1200" dirty="0"/>
                <a:t> </a:t>
              </a:r>
              <a:r>
                <a:rPr lang="en-US" sz="2400" b="1" kern="1200" dirty="0" err="1"/>
                <a:t>lực</a:t>
              </a:r>
              <a:endParaRPr lang="en-US" sz="2400" b="1" kern="1200" dirty="0"/>
            </a:p>
          </p:txBody>
        </p:sp>
      </p:grpSp>
      <p:sp>
        <p:nvSpPr>
          <p:cNvPr id="9" name="Left Arrow 8"/>
          <p:cNvSpPr/>
          <p:nvPr/>
        </p:nvSpPr>
        <p:spPr>
          <a:xfrm rot="10670147">
            <a:off x="2271200" y="4788055"/>
            <a:ext cx="1566233" cy="678968"/>
          </a:xfrm>
          <a:prstGeom prst="leftArrow">
            <a:avLst>
              <a:gd name="adj1" fmla="val 60000"/>
              <a:gd name="adj2" fmla="val 50000"/>
            </a:avLst>
          </a:prstGeom>
          <a:solidFill>
            <a:srgbClr val="FF0000"/>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sp>
      <p:grpSp>
        <p:nvGrpSpPr>
          <p:cNvPr id="3" name="Group 9"/>
          <p:cNvGrpSpPr/>
          <p:nvPr/>
        </p:nvGrpSpPr>
        <p:grpSpPr>
          <a:xfrm>
            <a:off x="685800" y="4211504"/>
            <a:ext cx="2547085" cy="1810583"/>
            <a:chOff x="181250" y="2792483"/>
            <a:chExt cx="2903066" cy="1810583"/>
          </a:xfrm>
        </p:grpSpPr>
        <p:sp>
          <p:nvSpPr>
            <p:cNvPr id="23" name="Rounded Rectangle 22"/>
            <p:cNvSpPr/>
            <p:nvPr/>
          </p:nvSpPr>
          <p:spPr>
            <a:xfrm>
              <a:off x="181250" y="2792483"/>
              <a:ext cx="2903066" cy="1810583"/>
            </a:xfrm>
            <a:prstGeom prst="roundRect">
              <a:avLst>
                <a:gd name="adj" fmla="val 10000"/>
              </a:avLst>
            </a:prstGeom>
          </p:spPr>
          <p:style>
            <a:lnRef idx="2">
              <a:schemeClr val="accent1">
                <a:shade val="50000"/>
              </a:schemeClr>
            </a:lnRef>
            <a:fillRef idx="1">
              <a:schemeClr val="accent1"/>
            </a:fillRef>
            <a:effectRef idx="0">
              <a:schemeClr val="accent1"/>
            </a:effectRef>
            <a:fontRef idx="minor">
              <a:schemeClr val="lt1"/>
            </a:fontRef>
          </p:style>
        </p:sp>
        <p:sp>
          <p:nvSpPr>
            <p:cNvPr id="24" name="Rounded Rectangle 7"/>
            <p:cNvSpPr/>
            <p:nvPr/>
          </p:nvSpPr>
          <p:spPr>
            <a:xfrm>
              <a:off x="234280" y="2845513"/>
              <a:ext cx="2797006" cy="17045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err="1">
                  <a:solidFill>
                    <a:srgbClr val="FFFF00"/>
                  </a:solidFill>
                </a:rPr>
                <a:t>Nội</a:t>
              </a:r>
              <a:r>
                <a:rPr lang="en-US" sz="2500" kern="1200" dirty="0">
                  <a:solidFill>
                    <a:srgbClr val="FFFF00"/>
                  </a:solidFill>
                </a:rPr>
                <a:t> dung: </a:t>
              </a:r>
              <a:r>
                <a:rPr lang="en-US" sz="2500" kern="1200" dirty="0" err="1"/>
                <a:t>chủ</a:t>
              </a:r>
              <a:r>
                <a:rPr lang="en-US" sz="2500" kern="1200" dirty="0"/>
                <a:t> </a:t>
              </a:r>
              <a:r>
                <a:rPr lang="en-US" sz="2500" kern="1200" dirty="0" err="1"/>
                <a:t>đề</a:t>
              </a:r>
              <a:r>
                <a:rPr lang="en-US" sz="2500" kern="1200" dirty="0"/>
                <a:t>, </a:t>
              </a:r>
            </a:p>
            <a:p>
              <a:pPr lvl="0" algn="ctr" defTabSz="1111250">
                <a:lnSpc>
                  <a:spcPct val="90000"/>
                </a:lnSpc>
                <a:spcBef>
                  <a:spcPct val="0"/>
                </a:spcBef>
                <a:spcAft>
                  <a:spcPct val="35000"/>
                </a:spcAft>
              </a:pPr>
              <a:r>
                <a:rPr lang="en-US" sz="2500" kern="1200" dirty="0" err="1"/>
                <a:t>Trải</a:t>
              </a:r>
              <a:r>
                <a:rPr lang="en-US" sz="2500" kern="1200" dirty="0"/>
                <a:t> </a:t>
              </a:r>
              <a:r>
                <a:rPr lang="en-US" sz="2500" kern="1200" dirty="0" err="1"/>
                <a:t>nghiệm</a:t>
              </a:r>
              <a:r>
                <a:rPr lang="en-US" sz="2500" kern="1200" dirty="0"/>
                <a:t> </a:t>
              </a:r>
            </a:p>
          </p:txBody>
        </p:sp>
      </p:grpSp>
      <p:sp>
        <p:nvSpPr>
          <p:cNvPr id="11" name="Left Arrow 10"/>
          <p:cNvSpPr/>
          <p:nvPr/>
        </p:nvSpPr>
        <p:spPr>
          <a:xfrm rot="13306997">
            <a:off x="2650349" y="3186536"/>
            <a:ext cx="1700561" cy="678968"/>
          </a:xfrm>
          <a:prstGeom prst="leftArrow">
            <a:avLst>
              <a:gd name="adj1" fmla="val 60000"/>
              <a:gd name="adj2" fmla="val 50000"/>
            </a:avLst>
          </a:prstGeom>
          <a:solidFill>
            <a:srgbClr val="FF0000"/>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sp>
      <p:grpSp>
        <p:nvGrpSpPr>
          <p:cNvPr id="4" name="Group 11"/>
          <p:cNvGrpSpPr/>
          <p:nvPr/>
        </p:nvGrpSpPr>
        <p:grpSpPr>
          <a:xfrm>
            <a:off x="762000" y="1828800"/>
            <a:ext cx="2895599" cy="1756972"/>
            <a:chOff x="1254508" y="465081"/>
            <a:chExt cx="2572046" cy="1756972"/>
          </a:xfrm>
        </p:grpSpPr>
        <p:sp>
          <p:nvSpPr>
            <p:cNvPr id="21" name="Rounded Rectangle 20"/>
            <p:cNvSpPr/>
            <p:nvPr/>
          </p:nvSpPr>
          <p:spPr>
            <a:xfrm>
              <a:off x="1254508" y="465081"/>
              <a:ext cx="2572046" cy="1756972"/>
            </a:xfrm>
            <a:prstGeom prst="roundRect">
              <a:avLst>
                <a:gd name="adj" fmla="val 10000"/>
              </a:avLst>
            </a:prstGeom>
          </p:spPr>
          <p:style>
            <a:lnRef idx="3">
              <a:schemeClr val="lt1"/>
            </a:lnRef>
            <a:fillRef idx="1">
              <a:schemeClr val="accent6"/>
            </a:fillRef>
            <a:effectRef idx="1">
              <a:schemeClr val="accent6"/>
            </a:effectRef>
            <a:fontRef idx="minor">
              <a:schemeClr val="lt1"/>
            </a:fontRef>
          </p:style>
        </p:sp>
        <p:sp>
          <p:nvSpPr>
            <p:cNvPr id="22" name="Rounded Rectangle 10"/>
            <p:cNvSpPr/>
            <p:nvPr/>
          </p:nvSpPr>
          <p:spPr>
            <a:xfrm>
              <a:off x="1305968" y="516541"/>
              <a:ext cx="2469126" cy="1654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400" b="1" kern="1200" dirty="0" err="1">
                  <a:solidFill>
                    <a:srgbClr val="002060"/>
                  </a:solidFill>
                </a:rPr>
                <a:t>Phương</a:t>
              </a:r>
              <a:r>
                <a:rPr lang="en-US" sz="2400" b="1" kern="1200" dirty="0">
                  <a:solidFill>
                    <a:srgbClr val="002060"/>
                  </a:solidFill>
                </a:rPr>
                <a:t> </a:t>
              </a:r>
              <a:r>
                <a:rPr lang="en-US" sz="2400" b="1" kern="1200" dirty="0" err="1">
                  <a:solidFill>
                    <a:srgbClr val="002060"/>
                  </a:solidFill>
                </a:rPr>
                <a:t>pháp</a:t>
              </a:r>
              <a:r>
                <a:rPr lang="en-US" sz="2400" b="1" kern="1200" dirty="0">
                  <a:solidFill>
                    <a:srgbClr val="002060"/>
                  </a:solidFill>
                </a:rPr>
                <a:t>:</a:t>
              </a:r>
              <a:r>
                <a:rPr lang="en-US" sz="2400" b="1" kern="1200" dirty="0"/>
                <a:t> </a:t>
              </a:r>
              <a:r>
                <a:rPr lang="en-US" sz="2400" b="1" kern="1200" dirty="0" err="1"/>
                <a:t>GQVĐ</a:t>
              </a:r>
              <a:r>
                <a:rPr lang="en-US" sz="2400" b="1" kern="1200" dirty="0"/>
                <a:t> (</a:t>
              </a:r>
              <a:r>
                <a:rPr lang="en-US" sz="2400" b="1" kern="1200" dirty="0" err="1"/>
                <a:t>TT,KP</a:t>
              </a:r>
              <a:r>
                <a:rPr lang="en-US" sz="2400" b="1" kern="1200" dirty="0"/>
                <a:t>)</a:t>
              </a:r>
            </a:p>
            <a:p>
              <a:pPr lvl="0" algn="ctr" defTabSz="1111250">
                <a:lnSpc>
                  <a:spcPct val="90000"/>
                </a:lnSpc>
                <a:spcBef>
                  <a:spcPct val="0"/>
                </a:spcBef>
                <a:spcAft>
                  <a:spcPct val="35000"/>
                </a:spcAft>
              </a:pPr>
              <a:r>
                <a:rPr lang="en-US" sz="2400" b="1" kern="1200" dirty="0"/>
                <a:t> </a:t>
              </a:r>
              <a:r>
                <a:rPr lang="en-US" sz="2400" b="1" kern="1200" dirty="0" err="1"/>
                <a:t>Kĩ</a:t>
              </a:r>
              <a:r>
                <a:rPr lang="en-US" sz="2400" b="1" kern="1200" dirty="0"/>
                <a:t> </a:t>
              </a:r>
              <a:r>
                <a:rPr lang="en-US" sz="2400" b="1" kern="1200" dirty="0" err="1"/>
                <a:t>thuật</a:t>
              </a:r>
              <a:r>
                <a:rPr lang="en-US" sz="2400" b="1" kern="1200" dirty="0"/>
                <a:t>: </a:t>
              </a:r>
              <a:r>
                <a:rPr lang="en-US" sz="2400" b="1" kern="1200" dirty="0" err="1"/>
                <a:t>tích</a:t>
              </a:r>
              <a:r>
                <a:rPr lang="en-US" sz="2400" b="1" kern="1200" dirty="0"/>
                <a:t> </a:t>
              </a:r>
              <a:r>
                <a:rPr lang="en-US" sz="2400" b="1" kern="1200" dirty="0" err="1"/>
                <a:t>cực</a:t>
              </a:r>
              <a:r>
                <a:rPr lang="en-US" sz="2400" b="1" kern="1200" dirty="0"/>
                <a:t>, </a:t>
              </a:r>
              <a:r>
                <a:rPr lang="en-US" sz="2400" b="1" kern="1200" dirty="0" err="1"/>
                <a:t>trải</a:t>
              </a:r>
              <a:r>
                <a:rPr lang="en-US" sz="2400" b="1" kern="1200" dirty="0"/>
                <a:t> </a:t>
              </a:r>
              <a:r>
                <a:rPr lang="en-US" sz="2400" b="1" kern="1200" dirty="0" err="1"/>
                <a:t>nghiệm</a:t>
              </a:r>
              <a:r>
                <a:rPr lang="en-US" sz="2400" b="1" kern="1200" dirty="0"/>
                <a:t> ST</a:t>
              </a:r>
            </a:p>
          </p:txBody>
        </p:sp>
      </p:grpSp>
      <p:sp>
        <p:nvSpPr>
          <p:cNvPr id="13" name="Left Arrow 12"/>
          <p:cNvSpPr/>
          <p:nvPr/>
        </p:nvSpPr>
        <p:spPr>
          <a:xfrm rot="17926052">
            <a:off x="5008850" y="3383584"/>
            <a:ext cx="1361730" cy="509226"/>
          </a:xfrm>
          <a:prstGeom prst="leftArrow">
            <a:avLst>
              <a:gd name="adj1" fmla="val 60000"/>
              <a:gd name="adj2" fmla="val 50000"/>
            </a:avLst>
          </a:prstGeom>
          <a:solidFill>
            <a:srgbClr val="FF0000"/>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sp>
      <p:grpSp>
        <p:nvGrpSpPr>
          <p:cNvPr id="7" name="Group 13"/>
          <p:cNvGrpSpPr/>
          <p:nvPr/>
        </p:nvGrpSpPr>
        <p:grpSpPr>
          <a:xfrm>
            <a:off x="4599874" y="1775773"/>
            <a:ext cx="2086742" cy="1810583"/>
            <a:chOff x="4906967" y="356752"/>
            <a:chExt cx="2782323" cy="1810583"/>
          </a:xfrm>
        </p:grpSpPr>
        <p:sp>
          <p:nvSpPr>
            <p:cNvPr id="19" name="Rounded Rectangle 18"/>
            <p:cNvSpPr/>
            <p:nvPr/>
          </p:nvSpPr>
          <p:spPr>
            <a:xfrm>
              <a:off x="4906967" y="356752"/>
              <a:ext cx="2782323" cy="1810583"/>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sp>
          <p:nvSpPr>
            <p:cNvPr id="20" name="Rounded Rectangle 13"/>
            <p:cNvSpPr/>
            <p:nvPr/>
          </p:nvSpPr>
          <p:spPr>
            <a:xfrm>
              <a:off x="4959997" y="409782"/>
              <a:ext cx="2676263" cy="170452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err="1">
                  <a:solidFill>
                    <a:srgbClr val="002060"/>
                  </a:solidFill>
                </a:rPr>
                <a:t>Phương</a:t>
              </a:r>
              <a:r>
                <a:rPr lang="en-US" sz="2500" kern="1200" dirty="0">
                  <a:solidFill>
                    <a:srgbClr val="002060"/>
                  </a:solidFill>
                </a:rPr>
                <a:t> </a:t>
              </a:r>
              <a:r>
                <a:rPr lang="en-US" sz="2500" kern="1200" dirty="0" err="1">
                  <a:solidFill>
                    <a:srgbClr val="002060"/>
                  </a:solidFill>
                </a:rPr>
                <a:t>tiện</a:t>
              </a:r>
              <a:r>
                <a:rPr lang="en-US" sz="2500" kern="1200" dirty="0"/>
                <a:t>: ICT, </a:t>
              </a:r>
              <a:r>
                <a:rPr lang="en-US" sz="2500" kern="1200" dirty="0" err="1"/>
                <a:t>thí</a:t>
              </a:r>
              <a:r>
                <a:rPr lang="en-US" sz="2500" kern="1200" dirty="0"/>
                <a:t> </a:t>
              </a:r>
              <a:r>
                <a:rPr lang="en-US" sz="2500" kern="1200" dirty="0" err="1"/>
                <a:t>nghiệm</a:t>
              </a:r>
              <a:endParaRPr lang="en-US" sz="2500" kern="1200" dirty="0"/>
            </a:p>
          </p:txBody>
        </p:sp>
      </p:grpSp>
      <p:sp>
        <p:nvSpPr>
          <p:cNvPr id="15" name="Left Arrow 14"/>
          <p:cNvSpPr/>
          <p:nvPr/>
        </p:nvSpPr>
        <p:spPr>
          <a:xfrm rot="180106">
            <a:off x="5617346" y="4768252"/>
            <a:ext cx="1462448" cy="678968"/>
          </a:xfrm>
          <a:prstGeom prst="leftArrow">
            <a:avLst>
              <a:gd name="adj1" fmla="val 60000"/>
              <a:gd name="adj2" fmla="val 50000"/>
            </a:avLst>
          </a:prstGeom>
          <a:solidFill>
            <a:srgbClr val="FF0000"/>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sp>
      <p:grpSp>
        <p:nvGrpSpPr>
          <p:cNvPr id="8" name="Group 15"/>
          <p:cNvGrpSpPr/>
          <p:nvPr/>
        </p:nvGrpSpPr>
        <p:grpSpPr>
          <a:xfrm>
            <a:off x="6109840" y="4253501"/>
            <a:ext cx="2500760" cy="1810583"/>
            <a:chOff x="6920257" y="2834480"/>
            <a:chExt cx="2722506" cy="1810583"/>
          </a:xfrm>
        </p:grpSpPr>
        <p:sp>
          <p:nvSpPr>
            <p:cNvPr id="17" name="Rounded Rectangle 16"/>
            <p:cNvSpPr/>
            <p:nvPr/>
          </p:nvSpPr>
          <p:spPr>
            <a:xfrm>
              <a:off x="6920257" y="2834480"/>
              <a:ext cx="2722506" cy="1810583"/>
            </a:xfrm>
            <a:prstGeom prst="roundRect">
              <a:avLst>
                <a:gd name="adj" fmla="val 10000"/>
              </a:avLst>
            </a:prstGeom>
          </p:spPr>
          <p:style>
            <a:lnRef idx="3">
              <a:schemeClr val="lt1"/>
            </a:lnRef>
            <a:fillRef idx="1">
              <a:schemeClr val="accent2"/>
            </a:fillRef>
            <a:effectRef idx="1">
              <a:schemeClr val="accent2"/>
            </a:effectRef>
            <a:fontRef idx="minor">
              <a:schemeClr val="lt1"/>
            </a:fontRef>
          </p:style>
        </p:sp>
        <p:sp>
          <p:nvSpPr>
            <p:cNvPr id="18" name="Rounded Rectangle 16"/>
            <p:cNvSpPr/>
            <p:nvPr/>
          </p:nvSpPr>
          <p:spPr>
            <a:xfrm>
              <a:off x="6973287" y="2887510"/>
              <a:ext cx="2616446" cy="17045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err="1">
                  <a:solidFill>
                    <a:srgbClr val="FFFF00"/>
                  </a:solidFill>
                </a:rPr>
                <a:t>Kiểm</a:t>
              </a:r>
              <a:r>
                <a:rPr lang="en-US" sz="2500" kern="1200" dirty="0">
                  <a:solidFill>
                    <a:srgbClr val="FFFF00"/>
                  </a:solidFill>
                </a:rPr>
                <a:t> </a:t>
              </a:r>
              <a:r>
                <a:rPr lang="en-US" sz="2500" kern="1200" dirty="0" err="1">
                  <a:solidFill>
                    <a:srgbClr val="FFFF00"/>
                  </a:solidFill>
                </a:rPr>
                <a:t>tra</a:t>
              </a:r>
              <a:r>
                <a:rPr lang="en-US" sz="2500" kern="1200" dirty="0">
                  <a:solidFill>
                    <a:srgbClr val="FFFF00"/>
                  </a:solidFill>
                </a:rPr>
                <a:t> </a:t>
              </a:r>
              <a:r>
                <a:rPr lang="en-US" sz="2500" kern="1200" dirty="0" err="1">
                  <a:solidFill>
                    <a:srgbClr val="FFFF00"/>
                  </a:solidFill>
                </a:rPr>
                <a:t>đánh</a:t>
              </a:r>
              <a:r>
                <a:rPr lang="en-US" sz="2500" kern="1200" dirty="0">
                  <a:solidFill>
                    <a:srgbClr val="FFFF00"/>
                  </a:solidFill>
                </a:rPr>
                <a:t> </a:t>
              </a:r>
              <a:r>
                <a:rPr lang="en-US" sz="2500" kern="1200" dirty="0" err="1">
                  <a:solidFill>
                    <a:srgbClr val="FFFF00"/>
                  </a:solidFill>
                </a:rPr>
                <a:t>giá</a:t>
              </a:r>
              <a:r>
                <a:rPr lang="en-US" sz="2500" kern="1200" dirty="0">
                  <a:solidFill>
                    <a:srgbClr val="FFFF00"/>
                  </a:solidFill>
                </a:rPr>
                <a:t>: </a:t>
              </a:r>
              <a:r>
                <a:rPr lang="en-US" sz="2500" kern="1200" dirty="0" err="1"/>
                <a:t>quá</a:t>
              </a:r>
              <a:r>
                <a:rPr lang="en-US" sz="2500" kern="1200" dirty="0"/>
                <a:t> </a:t>
              </a:r>
              <a:r>
                <a:rPr lang="en-US" sz="2500" kern="1200" dirty="0" err="1"/>
                <a:t>trình</a:t>
              </a:r>
              <a:r>
                <a:rPr lang="en-US" sz="2500" kern="1200" dirty="0"/>
                <a:t>, </a:t>
              </a:r>
              <a:r>
                <a:rPr lang="en-US" sz="2500" kern="1200" dirty="0" err="1"/>
                <a:t>KQ</a:t>
              </a:r>
              <a:r>
                <a:rPr lang="en-US" sz="2500" kern="1200" dirty="0"/>
                <a:t>;</a:t>
              </a:r>
            </a:p>
            <a:p>
              <a:pPr lvl="0" algn="ctr" defTabSz="1111250">
                <a:lnSpc>
                  <a:spcPct val="90000"/>
                </a:lnSpc>
                <a:spcBef>
                  <a:spcPct val="0"/>
                </a:spcBef>
                <a:spcAft>
                  <a:spcPct val="35000"/>
                </a:spcAft>
              </a:pPr>
              <a:r>
                <a:rPr lang="en-US" sz="2500" kern="1200" dirty="0"/>
                <a:t> </a:t>
              </a:r>
              <a:r>
                <a:rPr lang="en-US" sz="2500" kern="1200" dirty="0" err="1"/>
                <a:t>tự</a:t>
              </a:r>
              <a:r>
                <a:rPr lang="en-US" sz="2500" kern="1200" dirty="0"/>
                <a:t> </a:t>
              </a:r>
              <a:r>
                <a:rPr lang="en-US" sz="2500" kern="1200" dirty="0" err="1"/>
                <a:t>đánh</a:t>
              </a:r>
              <a:r>
                <a:rPr lang="en-US" sz="2500" kern="1200" dirty="0"/>
                <a:t> </a:t>
              </a:r>
              <a:r>
                <a:rPr lang="en-US" sz="2500" kern="1200" dirty="0" err="1"/>
                <a:t>giá</a:t>
              </a:r>
              <a:r>
                <a:rPr lang="en-US" sz="2500" kern="1200" dirty="0"/>
                <a:t> </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581400" y="228600"/>
            <a:ext cx="3810000" cy="36693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DỰ ÁN KĨ THUẬT</a:t>
            </a:r>
          </a:p>
        </p:txBody>
      </p:sp>
      <p:sp>
        <p:nvSpPr>
          <p:cNvPr id="108" name="Rectangle 107"/>
          <p:cNvSpPr/>
          <p:nvPr/>
        </p:nvSpPr>
        <p:spPr>
          <a:xfrm>
            <a:off x="2819400" y="838200"/>
            <a:ext cx="5181600" cy="76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002060"/>
                </a:solidFill>
                <a:latin typeface="Times New Roman" pitchFamily="18" charset="0"/>
                <a:cs typeface="Times New Roman" pitchFamily="18" charset="0"/>
              </a:rPr>
              <a:t>NHU CẦU </a:t>
            </a:r>
          </a:p>
          <a:p>
            <a:pPr algn="ctr"/>
            <a:r>
              <a:rPr lang="en-US" b="1" dirty="0">
                <a:solidFill>
                  <a:srgbClr val="002060"/>
                </a:solidFill>
                <a:latin typeface="Times New Roman" pitchFamily="18" charset="0"/>
                <a:cs typeface="Times New Roman" pitchFamily="18" charset="0"/>
              </a:rPr>
              <a:t>THỰC TIỄN-CẤP THIẾT/TIÊU CHÍ/LÍ DO</a:t>
            </a:r>
          </a:p>
        </p:txBody>
      </p:sp>
      <p:sp>
        <p:nvSpPr>
          <p:cNvPr id="109" name="Rectangle 108"/>
          <p:cNvSpPr/>
          <p:nvPr/>
        </p:nvSpPr>
        <p:spPr>
          <a:xfrm>
            <a:off x="2819400" y="1752600"/>
            <a:ext cx="5181600" cy="1066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rgbClr val="002060"/>
                </a:solidFill>
                <a:latin typeface="Times New Roman" pitchFamily="18" charset="0"/>
                <a:cs typeface="Times New Roman" pitchFamily="18" charset="0"/>
              </a:rPr>
              <a:t>TỔNG QUAN-TÌM TÒI-LỰA CHỌN GIẢI PHÁP</a:t>
            </a:r>
          </a:p>
          <a:p>
            <a:pPr algn="ctr"/>
            <a:r>
              <a:rPr lang="en-US" b="1" dirty="0">
                <a:solidFill>
                  <a:srgbClr val="002060"/>
                </a:solidFill>
                <a:latin typeface="Times New Roman" pitchFamily="18" charset="0"/>
                <a:cs typeface="Times New Roman" pitchFamily="18" charset="0"/>
              </a:rPr>
              <a:t>THIẾT KẾ/ NGUYÊN MẪU</a:t>
            </a:r>
          </a:p>
        </p:txBody>
      </p:sp>
      <p:sp>
        <p:nvSpPr>
          <p:cNvPr id="110" name="Rectangle 109"/>
          <p:cNvSpPr/>
          <p:nvPr/>
        </p:nvSpPr>
        <p:spPr>
          <a:xfrm>
            <a:off x="2819400" y="2971800"/>
            <a:ext cx="5181600" cy="1143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dirty="0">
              <a:solidFill>
                <a:srgbClr val="002060"/>
              </a:solidFill>
              <a:latin typeface="Times New Roman" pitchFamily="18" charset="0"/>
              <a:cs typeface="Times New Roman" pitchFamily="18" charset="0"/>
            </a:endParaRPr>
          </a:p>
          <a:p>
            <a:pPr algn="ctr"/>
            <a:r>
              <a:rPr lang="en-US" b="1" dirty="0">
                <a:solidFill>
                  <a:srgbClr val="002060"/>
                </a:solidFill>
                <a:latin typeface="Times New Roman" pitchFamily="18" charset="0"/>
                <a:cs typeface="Times New Roman" pitchFamily="18" charset="0"/>
              </a:rPr>
              <a:t>NGUYÊN MẪU C/M:</a:t>
            </a:r>
          </a:p>
          <a:p>
            <a:pPr algn="ctr"/>
            <a:r>
              <a:rPr lang="en-US" b="1" dirty="0">
                <a:solidFill>
                  <a:srgbClr val="002060"/>
                </a:solidFill>
                <a:latin typeface="Times New Roman" pitchFamily="18" charset="0"/>
                <a:cs typeface="Times New Roman" pitchFamily="18" charset="0"/>
              </a:rPr>
              <a:t>KHẢ THI/ THỬ NGHIỆM/ƯU VIỆT  </a:t>
            </a:r>
          </a:p>
          <a:p>
            <a:pPr algn="ctr"/>
            <a:endParaRPr lang="en-US" b="1" dirty="0">
              <a:solidFill>
                <a:srgbClr val="FF0000"/>
              </a:solidFill>
              <a:latin typeface="Times New Roman" pitchFamily="18" charset="0"/>
              <a:cs typeface="Times New Roman" pitchFamily="18" charset="0"/>
            </a:endParaRPr>
          </a:p>
        </p:txBody>
      </p:sp>
      <p:sp>
        <p:nvSpPr>
          <p:cNvPr id="111" name="Rectangle 110"/>
          <p:cNvSpPr/>
          <p:nvPr/>
        </p:nvSpPr>
        <p:spPr>
          <a:xfrm>
            <a:off x="2819400" y="4267200"/>
            <a:ext cx="5181600" cy="685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SÁNG TẠO</a:t>
            </a:r>
          </a:p>
        </p:txBody>
      </p:sp>
      <p:sp>
        <p:nvSpPr>
          <p:cNvPr id="7" name="Rectangle 6"/>
          <p:cNvSpPr/>
          <p:nvPr/>
        </p:nvSpPr>
        <p:spPr>
          <a:xfrm>
            <a:off x="2819400" y="5105400"/>
            <a:ext cx="5181600" cy="1447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TRÌNH BÀY/BÁO CÁO</a:t>
            </a:r>
          </a:p>
        </p:txBody>
      </p:sp>
      <p:pic>
        <p:nvPicPr>
          <p:cNvPr id="2050" name="Picture 2" descr="Káº¿t quáº£ hÃ¬nh áº£nh cho Sá» 5"/>
          <p:cNvPicPr>
            <a:picLocks noChangeAspect="1" noChangeArrowheads="1"/>
          </p:cNvPicPr>
          <p:nvPr/>
        </p:nvPicPr>
        <p:blipFill>
          <a:blip r:embed="rId2"/>
          <a:srcRect/>
          <a:stretch>
            <a:fillRect/>
          </a:stretch>
        </p:blipFill>
        <p:spPr bwMode="auto">
          <a:xfrm>
            <a:off x="-228598" y="1600200"/>
            <a:ext cx="3200398" cy="32003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 calcmode="lin" valueType="num">
                                      <p:cBhvr additive="base">
                                        <p:cTn id="7" dur="5000" fill="hold"/>
                                        <p:tgtEl>
                                          <p:spTgt spid="10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
                                            <p:txEl>
                                              <p:pRg st="1" end="1"/>
                                            </p:txEl>
                                          </p:spTgt>
                                        </p:tgtEl>
                                        <p:attrNameLst>
                                          <p:attrName>style.visibility</p:attrName>
                                        </p:attrNameLst>
                                      </p:cBhvr>
                                      <p:to>
                                        <p:strVal val="visible"/>
                                      </p:to>
                                    </p:set>
                                    <p:anim calcmode="lin" valueType="num">
                                      <p:cBhvr additive="base">
                                        <p:cTn id="13" dur="5000" fill="hold"/>
                                        <p:tgtEl>
                                          <p:spTgt spid="108">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109">
                                            <p:txEl>
                                              <p:pRg st="0" end="0"/>
                                            </p:txEl>
                                          </p:spTgt>
                                        </p:tgtEl>
                                        <p:attrNameLst>
                                          <p:attrName>style.visibility</p:attrName>
                                        </p:attrNameLst>
                                      </p:cBhvr>
                                      <p:to>
                                        <p:strVal val="visible"/>
                                      </p:to>
                                    </p:set>
                                    <p:animEffect transition="in" filter="wheel(4)">
                                      <p:cBhvr>
                                        <p:cTn id="19" dur="2000"/>
                                        <p:tgtEl>
                                          <p:spTgt spid="10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09">
                                            <p:txEl>
                                              <p:pRg st="1" end="1"/>
                                            </p:txEl>
                                          </p:spTgt>
                                        </p:tgtEl>
                                        <p:attrNameLst>
                                          <p:attrName>style.visibility</p:attrName>
                                        </p:attrNameLst>
                                      </p:cBhvr>
                                      <p:to>
                                        <p:strVal val="visible"/>
                                      </p:to>
                                    </p:set>
                                    <p:animEffect transition="in" filter="wheel(4)">
                                      <p:cBhvr>
                                        <p:cTn id="24" dur="2000"/>
                                        <p:tgtEl>
                                          <p:spTgt spid="10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110">
                                            <p:txEl>
                                              <p:pRg st="1" end="1"/>
                                            </p:txEl>
                                          </p:spTgt>
                                        </p:tgtEl>
                                        <p:attrNameLst>
                                          <p:attrName>style.visibility</p:attrName>
                                        </p:attrNameLst>
                                      </p:cBhvr>
                                      <p:to>
                                        <p:strVal val="visible"/>
                                      </p:to>
                                    </p:set>
                                    <p:animEffect transition="in" filter="wheel(4)">
                                      <p:cBhvr>
                                        <p:cTn id="29" dur="2000"/>
                                        <p:tgtEl>
                                          <p:spTgt spid="1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110">
                                            <p:txEl>
                                              <p:pRg st="2" end="2"/>
                                            </p:txEl>
                                          </p:spTgt>
                                        </p:tgtEl>
                                        <p:attrNameLst>
                                          <p:attrName>style.visibility</p:attrName>
                                        </p:attrNameLst>
                                      </p:cBhvr>
                                      <p:to>
                                        <p:strVal val="visible"/>
                                      </p:to>
                                    </p:set>
                                    <p:animEffect transition="in" filter="wheel(4)">
                                      <p:cBhvr>
                                        <p:cTn id="34" dur="2000"/>
                                        <p:tgtEl>
                                          <p:spTgt spid="1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1">
                                            <p:txEl>
                                              <p:pRg st="0" end="0"/>
                                            </p:txEl>
                                          </p:spTgt>
                                        </p:tgtEl>
                                        <p:attrNameLst>
                                          <p:attrName>style.visibility</p:attrName>
                                        </p:attrNameLst>
                                      </p:cBhvr>
                                      <p:to>
                                        <p:strVal val="visible"/>
                                      </p:to>
                                    </p:set>
                                    <p:anim calcmode="lin" valueType="num">
                                      <p:cBhvr additive="base">
                                        <p:cTn id="39" dur="3000" fill="hold"/>
                                        <p:tgtEl>
                                          <p:spTgt spid="111">
                                            <p:txEl>
                                              <p:pRg st="0" end="0"/>
                                            </p:txEl>
                                          </p:spTgt>
                                        </p:tgtEl>
                                        <p:attrNameLst>
                                          <p:attrName>ppt_x</p:attrName>
                                        </p:attrNameLst>
                                      </p:cBhvr>
                                      <p:tavLst>
                                        <p:tav tm="0">
                                          <p:val>
                                            <p:strVal val="#ppt_x"/>
                                          </p:val>
                                        </p:tav>
                                        <p:tav tm="100000">
                                          <p:val>
                                            <p:strVal val="#ppt_x"/>
                                          </p:val>
                                        </p:tav>
                                      </p:tavLst>
                                    </p:anim>
                                    <p:anim calcmode="lin" valueType="num">
                                      <p:cBhvr additive="base">
                                        <p:cTn id="40" dur="3000" fill="hold"/>
                                        <p:tgtEl>
                                          <p:spTgt spid="1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blinds(horizontal)">
                                      <p:cBhvr>
                                        <p:cTn id="4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581400" y="228600"/>
            <a:ext cx="3810000" cy="36693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ĐỔI MỚI TƯ DUY</a:t>
            </a:r>
          </a:p>
        </p:txBody>
      </p:sp>
      <p:sp>
        <p:nvSpPr>
          <p:cNvPr id="108" name="Rectangle 107"/>
          <p:cNvSpPr/>
          <p:nvPr/>
        </p:nvSpPr>
        <p:spPr>
          <a:xfrm>
            <a:off x="2819400" y="838200"/>
            <a:ext cx="5181600" cy="76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002060"/>
                </a:solidFill>
                <a:latin typeface="Times New Roman" pitchFamily="18" charset="0"/>
                <a:cs typeface="Times New Roman" pitchFamily="18" charset="0"/>
              </a:rPr>
              <a:t>SỐ LƯỢNG – CHẤT LƯỢNG</a:t>
            </a:r>
          </a:p>
        </p:txBody>
      </p:sp>
      <p:sp>
        <p:nvSpPr>
          <p:cNvPr id="109" name="Rectangle 108"/>
          <p:cNvSpPr/>
          <p:nvPr/>
        </p:nvSpPr>
        <p:spPr>
          <a:xfrm>
            <a:off x="2819400" y="1752600"/>
            <a:ext cx="5181600" cy="1066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rgbClr val="002060"/>
                </a:solidFill>
                <a:latin typeface="Times New Roman" pitchFamily="18" charset="0"/>
                <a:cs typeface="Times New Roman" pitchFamily="18" charset="0"/>
              </a:rPr>
              <a:t>NỘI DUNG – PHẨM CHẤT&amp;NĂNG LỰC</a:t>
            </a:r>
          </a:p>
        </p:txBody>
      </p:sp>
      <p:sp>
        <p:nvSpPr>
          <p:cNvPr id="110" name="Rectangle 109"/>
          <p:cNvSpPr/>
          <p:nvPr/>
        </p:nvSpPr>
        <p:spPr>
          <a:xfrm>
            <a:off x="2819400" y="2971800"/>
            <a:ext cx="5181600" cy="1143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dirty="0">
              <a:solidFill>
                <a:srgbClr val="002060"/>
              </a:solidFill>
              <a:latin typeface="Times New Roman" pitchFamily="18" charset="0"/>
              <a:cs typeface="Times New Roman" pitchFamily="18" charset="0"/>
            </a:endParaRPr>
          </a:p>
          <a:p>
            <a:pPr algn="ctr"/>
            <a:r>
              <a:rPr lang="en-US" b="1" dirty="0">
                <a:solidFill>
                  <a:srgbClr val="002060"/>
                </a:solidFill>
                <a:latin typeface="Times New Roman" pitchFamily="18" charset="0"/>
                <a:cs typeface="Times New Roman" pitchFamily="18" charset="0"/>
              </a:rPr>
              <a:t>TRUYỀN THỤ - TỔ CHỨC HĐ HỌC  </a:t>
            </a:r>
          </a:p>
          <a:p>
            <a:pPr algn="ctr"/>
            <a:endParaRPr lang="en-US" b="1" dirty="0">
              <a:solidFill>
                <a:srgbClr val="FF0000"/>
              </a:solidFill>
              <a:latin typeface="Times New Roman" pitchFamily="18" charset="0"/>
              <a:cs typeface="Times New Roman" pitchFamily="18" charset="0"/>
            </a:endParaRPr>
          </a:p>
        </p:txBody>
      </p:sp>
      <p:sp>
        <p:nvSpPr>
          <p:cNvPr id="111" name="Rectangle 110"/>
          <p:cNvSpPr/>
          <p:nvPr/>
        </p:nvSpPr>
        <p:spPr>
          <a:xfrm>
            <a:off x="2819400" y="4267200"/>
            <a:ext cx="5181600" cy="685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KHÉP KÍN –MỞ</a:t>
            </a:r>
          </a:p>
        </p:txBody>
      </p:sp>
      <p:sp>
        <p:nvSpPr>
          <p:cNvPr id="7" name="Rectangle 6"/>
          <p:cNvSpPr/>
          <p:nvPr/>
        </p:nvSpPr>
        <p:spPr>
          <a:xfrm>
            <a:off x="2819400" y="5105400"/>
            <a:ext cx="5181600" cy="1447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CÓ SẴN – ĐÁP ỨNG</a:t>
            </a:r>
          </a:p>
        </p:txBody>
      </p:sp>
      <p:pic>
        <p:nvPicPr>
          <p:cNvPr id="2050" name="Picture 2" descr="Káº¿t quáº£ hÃ¬nh áº£nh cho Sá» 5"/>
          <p:cNvPicPr>
            <a:picLocks noChangeAspect="1" noChangeArrowheads="1"/>
          </p:cNvPicPr>
          <p:nvPr/>
        </p:nvPicPr>
        <p:blipFill>
          <a:blip r:embed="rId2"/>
          <a:srcRect/>
          <a:stretch>
            <a:fillRect/>
          </a:stretch>
        </p:blipFill>
        <p:spPr bwMode="auto">
          <a:xfrm>
            <a:off x="-228598" y="1600200"/>
            <a:ext cx="3200398" cy="32003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 calcmode="lin" valueType="num">
                                      <p:cBhvr additive="base">
                                        <p:cTn id="7" dur="5000" fill="hold"/>
                                        <p:tgtEl>
                                          <p:spTgt spid="10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09">
                                            <p:txEl>
                                              <p:pRg st="0" end="0"/>
                                            </p:txEl>
                                          </p:spTgt>
                                        </p:tgtEl>
                                        <p:attrNameLst>
                                          <p:attrName>style.visibility</p:attrName>
                                        </p:attrNameLst>
                                      </p:cBhvr>
                                      <p:to>
                                        <p:strVal val="visible"/>
                                      </p:to>
                                    </p:set>
                                    <p:animEffect transition="in" filter="wheel(4)">
                                      <p:cBhvr>
                                        <p:cTn id="13" dur="2000"/>
                                        <p:tgtEl>
                                          <p:spTgt spid="10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10">
                                            <p:txEl>
                                              <p:pRg st="1" end="1"/>
                                            </p:txEl>
                                          </p:spTgt>
                                        </p:tgtEl>
                                        <p:attrNameLst>
                                          <p:attrName>style.visibility</p:attrName>
                                        </p:attrNameLst>
                                      </p:cBhvr>
                                      <p:to>
                                        <p:strVal val="visible"/>
                                      </p:to>
                                    </p:set>
                                    <p:animEffect transition="in" filter="wheel(4)">
                                      <p:cBhvr>
                                        <p:cTn id="18" dur="2000"/>
                                        <p:tgtEl>
                                          <p:spTgt spid="1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1">
                                            <p:txEl>
                                              <p:pRg st="0" end="0"/>
                                            </p:txEl>
                                          </p:spTgt>
                                        </p:tgtEl>
                                        <p:attrNameLst>
                                          <p:attrName>style.visibility</p:attrName>
                                        </p:attrNameLst>
                                      </p:cBhvr>
                                      <p:to>
                                        <p:strVal val="visible"/>
                                      </p:to>
                                    </p:set>
                                    <p:anim calcmode="lin" valueType="num">
                                      <p:cBhvr additive="base">
                                        <p:cTn id="23" dur="3000" fill="hold"/>
                                        <p:tgtEl>
                                          <p:spTgt spid="111">
                                            <p:txEl>
                                              <p:pRg st="0" end="0"/>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1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blinds(horizontal)">
                                      <p:cBhvr>
                                        <p:cTn id="2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581400" y="228600"/>
            <a:ext cx="3810000" cy="36693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VẤN ĐỀ CHUYỂN TIẾP</a:t>
            </a:r>
          </a:p>
        </p:txBody>
      </p:sp>
      <p:sp>
        <p:nvSpPr>
          <p:cNvPr id="108" name="Rectangle 107"/>
          <p:cNvSpPr/>
          <p:nvPr/>
        </p:nvSpPr>
        <p:spPr>
          <a:xfrm>
            <a:off x="2819400" y="838200"/>
            <a:ext cx="5181600" cy="76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002060"/>
                </a:solidFill>
                <a:latin typeface="Times New Roman" pitchFamily="18" charset="0"/>
                <a:cs typeface="Times New Roman" pitchFamily="18" charset="0"/>
              </a:rPr>
              <a:t>CHƯƠNG TRÌNH, NỘI DUNG, KẾ HOẠCH </a:t>
            </a:r>
          </a:p>
        </p:txBody>
      </p:sp>
      <p:sp>
        <p:nvSpPr>
          <p:cNvPr id="109" name="Rectangle 108"/>
          <p:cNvSpPr/>
          <p:nvPr/>
        </p:nvSpPr>
        <p:spPr>
          <a:xfrm>
            <a:off x="2819400" y="1752600"/>
            <a:ext cx="5181600" cy="1066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rgbClr val="002060"/>
                </a:solidFill>
                <a:latin typeface="Times New Roman" pitchFamily="18" charset="0"/>
                <a:cs typeface="Times New Roman" pitchFamily="18" charset="0"/>
              </a:rPr>
              <a:t>PP, HT DẠY HỌC</a:t>
            </a:r>
          </a:p>
        </p:txBody>
      </p:sp>
      <p:sp>
        <p:nvSpPr>
          <p:cNvPr id="110" name="Rectangle 109"/>
          <p:cNvSpPr/>
          <p:nvPr/>
        </p:nvSpPr>
        <p:spPr>
          <a:xfrm>
            <a:off x="2819400" y="2971800"/>
            <a:ext cx="5181600" cy="1143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dirty="0">
              <a:solidFill>
                <a:srgbClr val="002060"/>
              </a:solidFill>
              <a:latin typeface="Times New Roman" pitchFamily="18" charset="0"/>
              <a:cs typeface="Times New Roman" pitchFamily="18" charset="0"/>
            </a:endParaRPr>
          </a:p>
          <a:p>
            <a:pPr algn="ctr"/>
            <a:r>
              <a:rPr lang="en-US" b="1" dirty="0">
                <a:solidFill>
                  <a:srgbClr val="002060"/>
                </a:solidFill>
                <a:latin typeface="Times New Roman" pitchFamily="18" charset="0"/>
                <a:cs typeface="Times New Roman" pitchFamily="18" charset="0"/>
              </a:rPr>
              <a:t>PP, HT </a:t>
            </a:r>
            <a:r>
              <a:rPr lang="en-US" b="1" dirty="0" err="1">
                <a:solidFill>
                  <a:srgbClr val="002060"/>
                </a:solidFill>
                <a:latin typeface="Times New Roman" pitchFamily="18" charset="0"/>
                <a:cs typeface="Times New Roman" pitchFamily="18" charset="0"/>
              </a:rPr>
              <a:t>KiỂM</a:t>
            </a:r>
            <a:r>
              <a:rPr lang="en-US" b="1" dirty="0">
                <a:solidFill>
                  <a:srgbClr val="002060"/>
                </a:solidFill>
                <a:latin typeface="Times New Roman" pitchFamily="18" charset="0"/>
                <a:cs typeface="Times New Roman" pitchFamily="18" charset="0"/>
              </a:rPr>
              <a:t> TRA ĐÁNH GIÁ</a:t>
            </a:r>
          </a:p>
          <a:p>
            <a:pPr algn="ctr"/>
            <a:endParaRPr lang="en-US" b="1" dirty="0">
              <a:solidFill>
                <a:srgbClr val="FF0000"/>
              </a:solidFill>
              <a:latin typeface="Times New Roman" pitchFamily="18" charset="0"/>
              <a:cs typeface="Times New Roman" pitchFamily="18" charset="0"/>
            </a:endParaRPr>
          </a:p>
        </p:txBody>
      </p:sp>
      <p:sp>
        <p:nvSpPr>
          <p:cNvPr id="111" name="Rectangle 110"/>
          <p:cNvSpPr/>
          <p:nvPr/>
        </p:nvSpPr>
        <p:spPr>
          <a:xfrm>
            <a:off x="2819400" y="4267200"/>
            <a:ext cx="5181600" cy="685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TIẾP CẬN ĐK, CSVC</a:t>
            </a:r>
          </a:p>
        </p:txBody>
      </p:sp>
      <p:sp>
        <p:nvSpPr>
          <p:cNvPr id="7" name="Rectangle 6"/>
          <p:cNvSpPr/>
          <p:nvPr/>
        </p:nvSpPr>
        <p:spPr>
          <a:xfrm>
            <a:off x="2819400" y="5105400"/>
            <a:ext cx="5181600" cy="1447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 TỔ CHỨC QL QT DH/HĐGD </a:t>
            </a:r>
          </a:p>
        </p:txBody>
      </p:sp>
      <p:pic>
        <p:nvPicPr>
          <p:cNvPr id="2050" name="Picture 2" descr="Káº¿t quáº£ hÃ¬nh áº£nh cho Sá» 5"/>
          <p:cNvPicPr>
            <a:picLocks noChangeAspect="1" noChangeArrowheads="1"/>
          </p:cNvPicPr>
          <p:nvPr/>
        </p:nvPicPr>
        <p:blipFill>
          <a:blip r:embed="rId2"/>
          <a:srcRect/>
          <a:stretch>
            <a:fillRect/>
          </a:stretch>
        </p:blipFill>
        <p:spPr bwMode="auto">
          <a:xfrm>
            <a:off x="-228598" y="1600200"/>
            <a:ext cx="3200398" cy="32003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 calcmode="lin" valueType="num">
                                      <p:cBhvr additive="base">
                                        <p:cTn id="7" dur="5000" fill="hold"/>
                                        <p:tgtEl>
                                          <p:spTgt spid="10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09">
                                            <p:txEl>
                                              <p:pRg st="0" end="0"/>
                                            </p:txEl>
                                          </p:spTgt>
                                        </p:tgtEl>
                                        <p:attrNameLst>
                                          <p:attrName>style.visibility</p:attrName>
                                        </p:attrNameLst>
                                      </p:cBhvr>
                                      <p:to>
                                        <p:strVal val="visible"/>
                                      </p:to>
                                    </p:set>
                                    <p:animEffect transition="in" filter="wheel(4)">
                                      <p:cBhvr>
                                        <p:cTn id="13" dur="2000"/>
                                        <p:tgtEl>
                                          <p:spTgt spid="10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10">
                                            <p:txEl>
                                              <p:pRg st="1" end="1"/>
                                            </p:txEl>
                                          </p:spTgt>
                                        </p:tgtEl>
                                        <p:attrNameLst>
                                          <p:attrName>style.visibility</p:attrName>
                                        </p:attrNameLst>
                                      </p:cBhvr>
                                      <p:to>
                                        <p:strVal val="visible"/>
                                      </p:to>
                                    </p:set>
                                    <p:animEffect transition="in" filter="wheel(4)">
                                      <p:cBhvr>
                                        <p:cTn id="18" dur="2000"/>
                                        <p:tgtEl>
                                          <p:spTgt spid="1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1">
                                            <p:txEl>
                                              <p:pRg st="0" end="0"/>
                                            </p:txEl>
                                          </p:spTgt>
                                        </p:tgtEl>
                                        <p:attrNameLst>
                                          <p:attrName>style.visibility</p:attrName>
                                        </p:attrNameLst>
                                      </p:cBhvr>
                                      <p:to>
                                        <p:strVal val="visible"/>
                                      </p:to>
                                    </p:set>
                                    <p:anim calcmode="lin" valueType="num">
                                      <p:cBhvr additive="base">
                                        <p:cTn id="23" dur="3000" fill="hold"/>
                                        <p:tgtEl>
                                          <p:spTgt spid="111">
                                            <p:txEl>
                                              <p:pRg st="0" end="0"/>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1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blinds(horizontal)">
                                      <p:cBhvr>
                                        <p:cTn id="2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581400" y="228600"/>
            <a:ext cx="3810000" cy="36693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GIẢI PHÁP CHỦ ĐẠO</a:t>
            </a:r>
          </a:p>
        </p:txBody>
      </p:sp>
      <p:sp>
        <p:nvSpPr>
          <p:cNvPr id="108" name="Rectangle 107"/>
          <p:cNvSpPr/>
          <p:nvPr/>
        </p:nvSpPr>
        <p:spPr>
          <a:xfrm>
            <a:off x="2819400" y="838200"/>
            <a:ext cx="5181600" cy="76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002060"/>
                </a:solidFill>
                <a:latin typeface="Times New Roman" pitchFamily="18" charset="0"/>
                <a:cs typeface="Times New Roman" pitchFamily="18" charset="0"/>
              </a:rPr>
              <a:t>TỔ CHỨC ĐÁNH GIÁ </a:t>
            </a:r>
          </a:p>
        </p:txBody>
      </p:sp>
      <p:sp>
        <p:nvSpPr>
          <p:cNvPr id="109" name="Rectangle 108"/>
          <p:cNvSpPr/>
          <p:nvPr/>
        </p:nvSpPr>
        <p:spPr>
          <a:xfrm>
            <a:off x="2819400" y="1752600"/>
            <a:ext cx="5181600" cy="1066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rgbClr val="002060"/>
                </a:solidFill>
                <a:latin typeface="Times New Roman" pitchFamily="18" charset="0"/>
                <a:cs typeface="Times New Roman" pitchFamily="18" charset="0"/>
              </a:rPr>
              <a:t>THỰC HIỆN HIỆU QUẢ KHGD NT</a:t>
            </a:r>
          </a:p>
        </p:txBody>
      </p:sp>
      <p:sp>
        <p:nvSpPr>
          <p:cNvPr id="110" name="Rectangle 109"/>
          <p:cNvSpPr/>
          <p:nvPr/>
        </p:nvSpPr>
        <p:spPr>
          <a:xfrm>
            <a:off x="2819400" y="2971800"/>
            <a:ext cx="5181600" cy="1143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dirty="0">
              <a:solidFill>
                <a:srgbClr val="002060"/>
              </a:solidFill>
              <a:latin typeface="Times New Roman" pitchFamily="18" charset="0"/>
              <a:cs typeface="Times New Roman" pitchFamily="18" charset="0"/>
            </a:endParaRPr>
          </a:p>
          <a:p>
            <a:pPr algn="ctr"/>
            <a:r>
              <a:rPr lang="en-US" b="1" dirty="0">
                <a:solidFill>
                  <a:srgbClr val="002060"/>
                </a:solidFill>
                <a:latin typeface="Times New Roman" pitchFamily="18" charset="0"/>
                <a:cs typeface="Times New Roman" pitchFamily="18" charset="0"/>
              </a:rPr>
              <a:t>ĐM PP, HT DẠY HỌC  </a:t>
            </a:r>
          </a:p>
          <a:p>
            <a:pPr algn="ctr"/>
            <a:endParaRPr lang="en-US" b="1" dirty="0">
              <a:solidFill>
                <a:srgbClr val="FF0000"/>
              </a:solidFill>
              <a:latin typeface="Times New Roman" pitchFamily="18" charset="0"/>
              <a:cs typeface="Times New Roman" pitchFamily="18" charset="0"/>
            </a:endParaRPr>
          </a:p>
        </p:txBody>
      </p:sp>
      <p:sp>
        <p:nvSpPr>
          <p:cNvPr id="111" name="Rectangle 110"/>
          <p:cNvSpPr/>
          <p:nvPr/>
        </p:nvSpPr>
        <p:spPr>
          <a:xfrm>
            <a:off x="2819400" y="4267200"/>
            <a:ext cx="5181600" cy="685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ĐM PP, HT KTĐG</a:t>
            </a:r>
          </a:p>
        </p:txBody>
      </p:sp>
      <p:sp>
        <p:nvSpPr>
          <p:cNvPr id="7" name="Rectangle 6"/>
          <p:cNvSpPr/>
          <p:nvPr/>
        </p:nvSpPr>
        <p:spPr>
          <a:xfrm>
            <a:off x="2819400" y="5105400"/>
            <a:ext cx="5181600" cy="1447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QL CÁC HĐ GD </a:t>
            </a:r>
          </a:p>
        </p:txBody>
      </p:sp>
      <p:pic>
        <p:nvPicPr>
          <p:cNvPr id="2050" name="Picture 2" descr="Káº¿t quáº£ hÃ¬nh áº£nh cho Sá» 5"/>
          <p:cNvPicPr>
            <a:picLocks noChangeAspect="1" noChangeArrowheads="1"/>
          </p:cNvPicPr>
          <p:nvPr/>
        </p:nvPicPr>
        <p:blipFill>
          <a:blip r:embed="rId2"/>
          <a:srcRect/>
          <a:stretch>
            <a:fillRect/>
          </a:stretch>
        </p:blipFill>
        <p:spPr bwMode="auto">
          <a:xfrm>
            <a:off x="-228598" y="1600200"/>
            <a:ext cx="3200398" cy="32003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 calcmode="lin" valueType="num">
                                      <p:cBhvr additive="base">
                                        <p:cTn id="7" dur="5000" fill="hold"/>
                                        <p:tgtEl>
                                          <p:spTgt spid="10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09">
                                            <p:txEl>
                                              <p:pRg st="0" end="0"/>
                                            </p:txEl>
                                          </p:spTgt>
                                        </p:tgtEl>
                                        <p:attrNameLst>
                                          <p:attrName>style.visibility</p:attrName>
                                        </p:attrNameLst>
                                      </p:cBhvr>
                                      <p:to>
                                        <p:strVal val="visible"/>
                                      </p:to>
                                    </p:set>
                                    <p:animEffect transition="in" filter="wheel(4)">
                                      <p:cBhvr>
                                        <p:cTn id="13" dur="2000"/>
                                        <p:tgtEl>
                                          <p:spTgt spid="10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10">
                                            <p:txEl>
                                              <p:pRg st="1" end="1"/>
                                            </p:txEl>
                                          </p:spTgt>
                                        </p:tgtEl>
                                        <p:attrNameLst>
                                          <p:attrName>style.visibility</p:attrName>
                                        </p:attrNameLst>
                                      </p:cBhvr>
                                      <p:to>
                                        <p:strVal val="visible"/>
                                      </p:to>
                                    </p:set>
                                    <p:animEffect transition="in" filter="wheel(4)">
                                      <p:cBhvr>
                                        <p:cTn id="18" dur="2000"/>
                                        <p:tgtEl>
                                          <p:spTgt spid="1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1">
                                            <p:txEl>
                                              <p:pRg st="0" end="0"/>
                                            </p:txEl>
                                          </p:spTgt>
                                        </p:tgtEl>
                                        <p:attrNameLst>
                                          <p:attrName>style.visibility</p:attrName>
                                        </p:attrNameLst>
                                      </p:cBhvr>
                                      <p:to>
                                        <p:strVal val="visible"/>
                                      </p:to>
                                    </p:set>
                                    <p:anim calcmode="lin" valueType="num">
                                      <p:cBhvr additive="base">
                                        <p:cTn id="23" dur="3000" fill="hold"/>
                                        <p:tgtEl>
                                          <p:spTgt spid="111">
                                            <p:txEl>
                                              <p:pRg st="0" end="0"/>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1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blinds(horizontal)">
                                      <p:cBhvr>
                                        <p:cTn id="2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6557" y="655432"/>
            <a:ext cx="7016262"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CÂU LỆNH CHUYỂN GIAO NHIỆM VỤ</a:t>
            </a:r>
          </a:p>
        </p:txBody>
      </p:sp>
      <p:pic>
        <p:nvPicPr>
          <p:cNvPr id="29698" name="Picture 2" descr="giáo viên và bảng đen Kho ảnh - 14579871"/>
          <p:cNvPicPr>
            <a:picLocks noChangeAspect="1" noChangeArrowheads="1"/>
          </p:cNvPicPr>
          <p:nvPr/>
        </p:nvPicPr>
        <p:blipFill>
          <a:blip r:embed="rId2"/>
          <a:srcRect/>
          <a:stretch>
            <a:fillRect/>
          </a:stretch>
        </p:blipFill>
        <p:spPr bwMode="auto">
          <a:xfrm>
            <a:off x="787687" y="1303483"/>
            <a:ext cx="2911137" cy="42862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6557" y="655432"/>
            <a:ext cx="7016262"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CÂU LỆNH CHUYỂN GIAO NHIỆM VỤ</a:t>
            </a:r>
          </a:p>
        </p:txBody>
      </p:sp>
      <p:pic>
        <p:nvPicPr>
          <p:cNvPr id="29698" name="Picture 2" descr="giáo viên và bảng đen Kho ảnh - 14579871"/>
          <p:cNvPicPr>
            <a:picLocks noChangeAspect="1" noChangeArrowheads="1"/>
          </p:cNvPicPr>
          <p:nvPr/>
        </p:nvPicPr>
        <p:blipFill>
          <a:blip r:embed="rId2"/>
          <a:srcRect/>
          <a:stretch>
            <a:fillRect/>
          </a:stretch>
        </p:blipFill>
        <p:spPr bwMode="auto">
          <a:xfrm>
            <a:off x="304800" y="1295400"/>
            <a:ext cx="2911137" cy="4286250"/>
          </a:xfrm>
          <a:prstGeom prst="rect">
            <a:avLst/>
          </a:prstGeom>
          <a:noFill/>
        </p:spPr>
      </p:pic>
      <p:pic>
        <p:nvPicPr>
          <p:cNvPr id="2050" name="Picture 2" descr="C:\Users\admin99\Desktop\40076915_2067716339947706_3093012022380462080_n.jpg"/>
          <p:cNvPicPr>
            <a:picLocks noChangeAspect="1" noChangeArrowheads="1"/>
          </p:cNvPicPr>
          <p:nvPr/>
        </p:nvPicPr>
        <p:blipFill>
          <a:blip r:embed="rId3"/>
          <a:srcRect/>
          <a:stretch>
            <a:fillRect/>
          </a:stretch>
        </p:blipFill>
        <p:spPr bwMode="auto">
          <a:xfrm>
            <a:off x="3276600" y="1143000"/>
            <a:ext cx="5181600" cy="463455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6557" y="655432"/>
            <a:ext cx="7016262"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CÂU LỆNH CHUYỂN GIAO NHIỆM VỤ</a:t>
            </a:r>
          </a:p>
        </p:txBody>
      </p:sp>
      <p:sp>
        <p:nvSpPr>
          <p:cNvPr id="4" name="TextBox 3"/>
          <p:cNvSpPr txBox="1"/>
          <p:nvPr/>
        </p:nvSpPr>
        <p:spPr>
          <a:xfrm>
            <a:off x="3867463" y="1342417"/>
            <a:ext cx="4615356" cy="5016758"/>
          </a:xfrm>
          <a:prstGeom prst="rect">
            <a:avLst/>
          </a:prstGeom>
          <a:noFill/>
        </p:spPr>
        <p:txBody>
          <a:bodyPr wrap="square" rtlCol="0">
            <a:spAutoFit/>
          </a:bodyPr>
          <a:lstStyle/>
          <a:p>
            <a:pPr>
              <a:buFontTx/>
              <a:buChar char="-"/>
            </a:pPr>
            <a:r>
              <a:rPr lang="en-US" sz="2000" b="1" dirty="0" err="1">
                <a:solidFill>
                  <a:srgbClr val="FF0000"/>
                </a:solidFill>
                <a:latin typeface="Times New Roman" pitchFamily="18" charset="0"/>
                <a:cs typeface="Times New Roman" pitchFamily="18" charset="0"/>
              </a:rPr>
              <a:t>Phần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cung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cấp</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thông</a:t>
            </a:r>
            <a:r>
              <a:rPr lang="en-US" sz="2000" b="1" dirty="0">
                <a:solidFill>
                  <a:srgbClr val="FF0000"/>
                </a:solidFill>
                <a:latin typeface="Times New Roman" pitchFamily="18" charset="0"/>
                <a:cs typeface="Times New Roman" pitchFamily="18" charset="0"/>
              </a:rPr>
              <a:t> tin: </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sát</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nghe</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(SGK, </a:t>
            </a:r>
            <a:r>
              <a:rPr lang="en-US" sz="2000" dirty="0" err="1">
                <a:latin typeface="Times New Roman" pitchFamily="18" charset="0"/>
                <a:cs typeface="Times New Roman" pitchFamily="18" charset="0"/>
              </a:rPr>
              <a:t>tài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phiếu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mẫu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video, clip, slide, </a:t>
            </a:r>
            <a:r>
              <a:rPr lang="en-US" sz="2000" dirty="0" err="1">
                <a:latin typeface="Times New Roman" pitchFamily="18" charset="0"/>
                <a:cs typeface="Times New Roman" pitchFamily="18" charset="0"/>
              </a:rPr>
              <a:t>thí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nghiệm</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cáo</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doanh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a:t>
            </a:r>
          </a:p>
          <a:p>
            <a:pPr>
              <a:buFontTx/>
              <a:buChar char="-"/>
            </a:pPr>
            <a:r>
              <a:rPr lang="en-US" sz="2000" b="1" dirty="0" err="1">
                <a:solidFill>
                  <a:srgbClr val="FF0000"/>
                </a:solidFill>
                <a:latin typeface="Times New Roman" pitchFamily="18" charset="0"/>
                <a:cs typeface="Times New Roman" pitchFamily="18" charset="0"/>
              </a:rPr>
              <a:t>Phần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yêu</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cầu</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thực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hiện</a:t>
            </a:r>
            <a:r>
              <a:rPr lang="en-US" sz="2000" b="1" dirty="0">
                <a:solidFill>
                  <a:srgbClr val="FF0000"/>
                </a:solidFill>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Nội</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gì</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sao</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đâu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a:t>
            </a:r>
          </a:p>
          <a:p>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Phần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hướng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dẫn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thực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hiện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nếu</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cần</a:t>
            </a:r>
            <a:r>
              <a:rPr lang="en-US" sz="2000" b="1" dirty="0">
                <a:solidFill>
                  <a:srgbClr val="FF0000"/>
                </a:solidFill>
                <a:latin typeface="Times New Roman" pitchFamily="18" charset="0"/>
                <a:cs typeface="Times New Roman" pitchFamily="18" charset="0"/>
              </a:rPr>
              <a:t>)</a:t>
            </a:r>
          </a:p>
          <a:p>
            <a:endParaRPr lang="en-US" sz="2000" b="1" dirty="0">
              <a:latin typeface="Times New Roman" pitchFamily="18" charset="0"/>
              <a:cs typeface="Times New Roman" pitchFamily="18" charset="0"/>
            </a:endParaRPr>
          </a:p>
        </p:txBody>
      </p:sp>
      <p:pic>
        <p:nvPicPr>
          <p:cNvPr id="29698" name="Picture 2" descr="giáo viên và bảng đen Kho ảnh - 14579871"/>
          <p:cNvPicPr>
            <a:picLocks noChangeAspect="1" noChangeArrowheads="1"/>
          </p:cNvPicPr>
          <p:nvPr/>
        </p:nvPicPr>
        <p:blipFill>
          <a:blip r:embed="rId2"/>
          <a:srcRect/>
          <a:stretch>
            <a:fillRect/>
          </a:stretch>
        </p:blipFill>
        <p:spPr bwMode="auto">
          <a:xfrm>
            <a:off x="787687" y="1303483"/>
            <a:ext cx="2911137" cy="428625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6557" y="655432"/>
            <a:ext cx="7016262" cy="830997"/>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TÌNH HUỐNG XUẤT PHÁT/NHIỆM VỤ MỞ ĐẦU</a:t>
            </a:r>
          </a:p>
        </p:txBody>
      </p:sp>
      <p:sp>
        <p:nvSpPr>
          <p:cNvPr id="4" name="TextBox 3"/>
          <p:cNvSpPr txBox="1"/>
          <p:nvPr/>
        </p:nvSpPr>
        <p:spPr>
          <a:xfrm>
            <a:off x="1285429" y="1342417"/>
            <a:ext cx="7016262" cy="5632311"/>
          </a:xfrm>
          <a:prstGeom prst="rect">
            <a:avLst/>
          </a:prstGeom>
          <a:noFill/>
        </p:spPr>
        <p:txBody>
          <a:bodyPr wrap="square" rtlCol="0">
            <a:spAutoFit/>
          </a:bodyPr>
          <a:lstStyle/>
          <a:p>
            <a:pPr>
              <a:buFontTx/>
              <a:buChar char="-"/>
            </a:pPr>
            <a:r>
              <a:rPr lang="en-US" sz="2400" b="1" dirty="0" err="1">
                <a:solidFill>
                  <a:srgbClr val="FF0000"/>
                </a:solidFill>
                <a:latin typeface="Times New Roman" pitchFamily="18" charset="0"/>
                <a:cs typeface="Times New Roman" pitchFamily="18" charset="0"/>
              </a:rPr>
              <a:t>Phần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cung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cấp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thông</a:t>
            </a:r>
            <a:r>
              <a:rPr lang="en-US" sz="2400" b="1" dirty="0">
                <a:solidFill>
                  <a:srgbClr val="FF0000"/>
                </a:solidFill>
                <a:latin typeface="Times New Roman" pitchFamily="18" charset="0"/>
                <a:cs typeface="Times New Roman" pitchFamily="18" charset="0"/>
              </a:rPr>
              <a:t> tin </a:t>
            </a:r>
          </a:p>
          <a:p>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tình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huống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trên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lớp</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đặt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vấn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đề</a:t>
            </a:r>
            <a:r>
              <a:rPr lang="en-US" sz="2400" dirty="0">
                <a:solidFill>
                  <a:srgbClr val="002060"/>
                </a:solidFill>
                <a:latin typeface="Times New Roman" pitchFamily="18" charset="0"/>
                <a:cs typeface="Times New Roman" pitchFamily="18" charset="0"/>
              </a:rPr>
              <a:t>/</a:t>
            </a:r>
            <a:r>
              <a:rPr lang="en-US" sz="2400" dirty="0" err="1">
                <a:solidFill>
                  <a:srgbClr val="002060"/>
                </a:solidFill>
                <a:latin typeface="Times New Roman" pitchFamily="18" charset="0"/>
                <a:cs typeface="Times New Roman" pitchFamily="18" charset="0"/>
              </a:rPr>
              <a:t>trải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nghiệm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trên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lớp</a:t>
            </a:r>
            <a:r>
              <a:rPr lang="en-US" sz="2400" dirty="0">
                <a:solidFill>
                  <a:srgbClr val="002060"/>
                </a:solidFill>
                <a:latin typeface="Times New Roman" pitchFamily="18" charset="0"/>
                <a:cs typeface="Times New Roman" pitchFamily="18" charset="0"/>
              </a:rPr>
              <a:t>)</a:t>
            </a:r>
          </a:p>
          <a:p>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Trải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nghiệm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ngoài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giờ</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như</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phòng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thí</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nghiệm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thực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tiễn</a:t>
            </a:r>
            <a:r>
              <a:rPr lang="en-US" sz="2400" dirty="0">
                <a:solidFill>
                  <a:srgbClr val="002060"/>
                </a:solidFill>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tin (SGK, internet, video, </a:t>
            </a:r>
            <a:r>
              <a:rPr lang="en-US" sz="2400" dirty="0" err="1">
                <a:latin typeface="Times New Roman" pitchFamily="18" charset="0"/>
                <a:cs typeface="Times New Roman" pitchFamily="18" charset="0"/>
              </a:rPr>
              <a:t>trải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cứu</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a:t>
            </a:r>
          </a:p>
          <a:p>
            <a:pPr>
              <a:buFontTx/>
              <a:buChar char="-"/>
            </a:pPr>
            <a:r>
              <a:rPr lang="en-US" sz="2400" b="1" dirty="0" err="1">
                <a:solidFill>
                  <a:srgbClr val="FF0000"/>
                </a:solidFill>
                <a:latin typeface="Times New Roman" pitchFamily="18" charset="0"/>
                <a:cs typeface="Times New Roman" pitchFamily="18" charset="0"/>
              </a:rPr>
              <a:t>Phần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yêu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thực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hiện</a:t>
            </a:r>
            <a:r>
              <a:rPr lang="en-US" sz="2400" b="1" dirty="0">
                <a:solidFill>
                  <a:srgbClr val="FF0000"/>
                </a:solidFill>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cứu</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đâu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phẩm</a:t>
            </a:r>
            <a:r>
              <a:rPr lang="en-US" sz="2400" dirty="0">
                <a:latin typeface="Times New Roman" pitchFamily="18" charset="0"/>
                <a:cs typeface="Times New Roman" pitchFamily="18" charset="0"/>
              </a:rPr>
              <a:t>?</a:t>
            </a:r>
          </a:p>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hướng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dẫn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nếu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cần</a:t>
            </a:r>
            <a:r>
              <a:rPr lang="en-US" sz="2400" b="1"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Phiếu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endParaRPr lang="en-US" sz="2400" dirty="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6557" y="655432"/>
            <a:ext cx="7016262" cy="830997"/>
          </a:xfrm>
          <a:prstGeom prst="rect">
            <a:avLst/>
          </a:prstGeom>
          <a:noFill/>
        </p:spPr>
        <p:txBody>
          <a:bodyPr wrap="square" rtlCol="0">
            <a:spAutoFit/>
          </a:bodyPr>
          <a:lstStyle/>
          <a:p>
            <a:pPr algn="ct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LỆNH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HỆ</a:t>
            </a:r>
            <a:r>
              <a:rPr lang="en-US" sz="2400" b="1" dirty="0">
                <a:latin typeface="Times New Roman" pitchFamily="18" charset="0"/>
                <a:cs typeface="Times New Roman" pitchFamily="18" charset="0"/>
              </a:rPr>
              <a:t> THỐNG HÓA KIẾN THỨC VÀ LUYỆN TẬP</a:t>
            </a:r>
          </a:p>
        </p:txBody>
      </p:sp>
      <p:sp>
        <p:nvSpPr>
          <p:cNvPr id="4" name="TextBox 3"/>
          <p:cNvSpPr txBox="1"/>
          <p:nvPr/>
        </p:nvSpPr>
        <p:spPr>
          <a:xfrm>
            <a:off x="1285429" y="1342416"/>
            <a:ext cx="7016262" cy="4154984"/>
          </a:xfrm>
          <a:prstGeom prst="rect">
            <a:avLst/>
          </a:prstGeom>
          <a:noFill/>
        </p:spPr>
        <p:txBody>
          <a:bodyPr wrap="square" rtlCol="0">
            <a:spAutoFit/>
          </a:bodyPr>
          <a:lstStyle/>
          <a:p>
            <a:pPr>
              <a:buFontTx/>
              <a:buChar char="-"/>
            </a:pPr>
            <a:r>
              <a:rPr lang="en-US" sz="2400" b="1" dirty="0" err="1">
                <a:solidFill>
                  <a:srgbClr val="FF0000"/>
                </a:solidFill>
                <a:latin typeface="Times New Roman" pitchFamily="18" charset="0"/>
                <a:cs typeface="Times New Roman" pitchFamily="18" charset="0"/>
              </a:rPr>
              <a:t>Phần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cung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cấp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thông</a:t>
            </a:r>
            <a:r>
              <a:rPr lang="en-US" sz="2400" b="1" dirty="0">
                <a:solidFill>
                  <a:srgbClr val="FF0000"/>
                </a:solidFill>
                <a:latin typeface="Times New Roman" pitchFamily="18" charset="0"/>
                <a:cs typeface="Times New Roman" pitchFamily="18" charset="0"/>
              </a:rPr>
              <a:t> tin</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thiểu</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tiễn</a:t>
            </a:r>
            <a:r>
              <a:rPr lang="en-US" sz="2400" dirty="0">
                <a:latin typeface="Times New Roman" pitchFamily="18" charset="0"/>
                <a:cs typeface="Times New Roman" pitchFamily="18" charset="0"/>
              </a:rPr>
              <a:t>…</a:t>
            </a:r>
          </a:p>
          <a:p>
            <a:pPr>
              <a:buFontTx/>
              <a:buChar char="-"/>
            </a:pPr>
            <a:r>
              <a:rPr lang="en-US" sz="2400" b="1" dirty="0" err="1">
                <a:solidFill>
                  <a:srgbClr val="FF0000"/>
                </a:solidFill>
                <a:latin typeface="Times New Roman" pitchFamily="18" charset="0"/>
                <a:cs typeface="Times New Roman" pitchFamily="18" charset="0"/>
              </a:rPr>
              <a:t>Phần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yêu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thực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hiện</a:t>
            </a:r>
            <a:r>
              <a:rPr lang="en-US" sz="2400" b="1" dirty="0">
                <a:solidFill>
                  <a:srgbClr val="FF0000"/>
                </a:solidFill>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đâu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phẩm</a:t>
            </a:r>
            <a:r>
              <a:rPr lang="en-US" sz="2400" dirty="0">
                <a:latin typeface="Times New Roman" pitchFamily="18" charset="0"/>
                <a:cs typeface="Times New Roman" pitchFamily="18" charset="0"/>
              </a:rPr>
              <a:t>?</a:t>
            </a:r>
          </a:p>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hướng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dẫn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nếu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cần</a:t>
            </a:r>
            <a:r>
              <a:rPr lang="en-US" sz="2400" b="1"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Phiếu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endParaRPr lang="en-US" sz="2400" dirty="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eft-Right Arrow 16"/>
          <p:cNvSpPr/>
          <p:nvPr/>
        </p:nvSpPr>
        <p:spPr>
          <a:xfrm>
            <a:off x="1143000" y="6172200"/>
            <a:ext cx="6858000" cy="533400"/>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8" name="Up-Down Arrow 17"/>
          <p:cNvSpPr/>
          <p:nvPr/>
        </p:nvSpPr>
        <p:spPr>
          <a:xfrm>
            <a:off x="1086728" y="1524000"/>
            <a:ext cx="381000" cy="4572000"/>
          </a:xfrm>
          <a:prstGeom prst="up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Up-Down Arrow 18"/>
          <p:cNvSpPr/>
          <p:nvPr/>
        </p:nvSpPr>
        <p:spPr>
          <a:xfrm>
            <a:off x="7467600" y="1524000"/>
            <a:ext cx="381000" cy="4572000"/>
          </a:xfrm>
          <a:prstGeom prst="up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0" name="Rounded Rectangle 19"/>
          <p:cNvSpPr/>
          <p:nvPr/>
        </p:nvSpPr>
        <p:spPr>
          <a:xfrm>
            <a:off x="1828800" y="166468"/>
            <a:ext cx="5181600" cy="21453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
        <p:nvSpPr>
          <p:cNvPr id="21" name="Oval 20"/>
          <p:cNvSpPr/>
          <p:nvPr/>
        </p:nvSpPr>
        <p:spPr>
          <a:xfrm>
            <a:off x="304800" y="533400"/>
            <a:ext cx="685800" cy="609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2" name="Oval 21"/>
          <p:cNvSpPr/>
          <p:nvPr/>
        </p:nvSpPr>
        <p:spPr>
          <a:xfrm>
            <a:off x="7848600" y="609600"/>
            <a:ext cx="685800" cy="609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 name="Oval 22"/>
          <p:cNvSpPr/>
          <p:nvPr/>
        </p:nvSpPr>
        <p:spPr>
          <a:xfrm>
            <a:off x="304800" y="6019800"/>
            <a:ext cx="685800" cy="609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4" name="Oval 23"/>
          <p:cNvSpPr/>
          <p:nvPr/>
        </p:nvSpPr>
        <p:spPr>
          <a:xfrm>
            <a:off x="8077200" y="6019800"/>
            <a:ext cx="685800" cy="609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nvGrpSpPr>
          <p:cNvPr id="2" name="Group 28"/>
          <p:cNvGrpSpPr/>
          <p:nvPr/>
        </p:nvGrpSpPr>
        <p:grpSpPr>
          <a:xfrm>
            <a:off x="1883908" y="1143000"/>
            <a:ext cx="2057400" cy="762000"/>
            <a:chOff x="1828800" y="1600200"/>
            <a:chExt cx="2057400" cy="762000"/>
          </a:xfrm>
        </p:grpSpPr>
        <p:sp>
          <p:nvSpPr>
            <p:cNvPr id="5" name="Rectangle 4"/>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Oval 24"/>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6" name="Oval 25"/>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7" name="Oval 26"/>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8" name="Oval 27"/>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3" name="Group 29"/>
          <p:cNvGrpSpPr/>
          <p:nvPr/>
        </p:nvGrpSpPr>
        <p:grpSpPr>
          <a:xfrm>
            <a:off x="4855708" y="1143000"/>
            <a:ext cx="2057400" cy="762000"/>
            <a:chOff x="1828800" y="1600200"/>
            <a:chExt cx="2057400" cy="762000"/>
          </a:xfrm>
        </p:grpSpPr>
        <p:sp>
          <p:nvSpPr>
            <p:cNvPr id="31" name="Rectangle 30"/>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Oval 31"/>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3" name="Oval 32"/>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4" name="Oval 33"/>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5" name="Oval 34"/>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4" name="Group 35"/>
          <p:cNvGrpSpPr/>
          <p:nvPr/>
        </p:nvGrpSpPr>
        <p:grpSpPr>
          <a:xfrm>
            <a:off x="1881560" y="1981200"/>
            <a:ext cx="2057400" cy="762000"/>
            <a:chOff x="1828800" y="1600200"/>
            <a:chExt cx="2057400" cy="762000"/>
          </a:xfrm>
        </p:grpSpPr>
        <p:sp>
          <p:nvSpPr>
            <p:cNvPr id="37" name="Rectangle 36"/>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8" name="Oval 37"/>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9" name="Oval 38"/>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0" name="Oval 39"/>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1" name="Oval 40"/>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6" name="Group 41"/>
          <p:cNvGrpSpPr/>
          <p:nvPr/>
        </p:nvGrpSpPr>
        <p:grpSpPr>
          <a:xfrm>
            <a:off x="4853360" y="1981200"/>
            <a:ext cx="2057400" cy="762000"/>
            <a:chOff x="1828800" y="1600200"/>
            <a:chExt cx="2057400" cy="762000"/>
          </a:xfrm>
        </p:grpSpPr>
        <p:sp>
          <p:nvSpPr>
            <p:cNvPr id="43" name="Rectangle 42"/>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4" name="Oval 43"/>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5" name="Oval 44"/>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6" name="Oval 45"/>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7" name="Oval 46"/>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7" name="Group 47"/>
          <p:cNvGrpSpPr/>
          <p:nvPr/>
        </p:nvGrpSpPr>
        <p:grpSpPr>
          <a:xfrm>
            <a:off x="1879212" y="2794796"/>
            <a:ext cx="2057400" cy="762000"/>
            <a:chOff x="1828800" y="1600200"/>
            <a:chExt cx="2057400" cy="762000"/>
          </a:xfrm>
        </p:grpSpPr>
        <p:sp>
          <p:nvSpPr>
            <p:cNvPr id="49" name="Rectangle 48"/>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0" name="Oval 49"/>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1" name="Oval 50"/>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2" name="Oval 51"/>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3" name="Oval 52"/>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8" name="Group 53"/>
          <p:cNvGrpSpPr/>
          <p:nvPr/>
        </p:nvGrpSpPr>
        <p:grpSpPr>
          <a:xfrm>
            <a:off x="4851012" y="2794796"/>
            <a:ext cx="2057400" cy="762000"/>
            <a:chOff x="1828800" y="1600200"/>
            <a:chExt cx="2057400" cy="762000"/>
          </a:xfrm>
        </p:grpSpPr>
        <p:sp>
          <p:nvSpPr>
            <p:cNvPr id="55" name="Rectangle 54"/>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6" name="Oval 55"/>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7" name="Oval 56"/>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8" name="Oval 57"/>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9" name="Oval 58"/>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9" name="Group 59"/>
          <p:cNvGrpSpPr/>
          <p:nvPr/>
        </p:nvGrpSpPr>
        <p:grpSpPr>
          <a:xfrm>
            <a:off x="1876864" y="3657600"/>
            <a:ext cx="2057400" cy="762000"/>
            <a:chOff x="1828800" y="1600200"/>
            <a:chExt cx="2057400" cy="762000"/>
          </a:xfrm>
        </p:grpSpPr>
        <p:sp>
          <p:nvSpPr>
            <p:cNvPr id="61" name="Rectangle 60"/>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2" name="Oval 61"/>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3" name="Oval 62"/>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4" name="Oval 63"/>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5" name="Oval 64"/>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10" name="Group 65"/>
          <p:cNvGrpSpPr/>
          <p:nvPr/>
        </p:nvGrpSpPr>
        <p:grpSpPr>
          <a:xfrm>
            <a:off x="4848664" y="3657600"/>
            <a:ext cx="2057400" cy="762000"/>
            <a:chOff x="1828800" y="1600200"/>
            <a:chExt cx="2057400" cy="762000"/>
          </a:xfrm>
        </p:grpSpPr>
        <p:sp>
          <p:nvSpPr>
            <p:cNvPr id="67" name="Rectangle 66"/>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8" name="Oval 67"/>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9" name="Oval 68"/>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0" name="Oval 69"/>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1" name="Oval 70"/>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11" name="Group 71"/>
          <p:cNvGrpSpPr/>
          <p:nvPr/>
        </p:nvGrpSpPr>
        <p:grpSpPr>
          <a:xfrm>
            <a:off x="1905000" y="4495800"/>
            <a:ext cx="2057400" cy="762000"/>
            <a:chOff x="1828800" y="1600200"/>
            <a:chExt cx="2057400" cy="762000"/>
          </a:xfrm>
        </p:grpSpPr>
        <p:sp>
          <p:nvSpPr>
            <p:cNvPr id="73" name="Rectangle 72"/>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4" name="Oval 73"/>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5" name="Oval 74"/>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6" name="Oval 75"/>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7" name="Oval 76"/>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12" name="Group 77"/>
          <p:cNvGrpSpPr/>
          <p:nvPr/>
        </p:nvGrpSpPr>
        <p:grpSpPr>
          <a:xfrm>
            <a:off x="4876800" y="4495800"/>
            <a:ext cx="2057400" cy="762000"/>
            <a:chOff x="1828800" y="1600200"/>
            <a:chExt cx="2057400" cy="762000"/>
          </a:xfrm>
        </p:grpSpPr>
        <p:sp>
          <p:nvSpPr>
            <p:cNvPr id="79" name="Rectangle 78"/>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0" name="Oval 79"/>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1" name="Oval 80"/>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2" name="Oval 81"/>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3" name="Oval 82"/>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13" name="Group 83"/>
          <p:cNvGrpSpPr/>
          <p:nvPr/>
        </p:nvGrpSpPr>
        <p:grpSpPr>
          <a:xfrm>
            <a:off x="1883908" y="5334000"/>
            <a:ext cx="2057400" cy="762000"/>
            <a:chOff x="1828800" y="1600200"/>
            <a:chExt cx="2057400" cy="762000"/>
          </a:xfrm>
        </p:grpSpPr>
        <p:sp>
          <p:nvSpPr>
            <p:cNvPr id="85" name="Rectangle 84"/>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6" name="Oval 85"/>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7" name="Oval 86"/>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8" name="Oval 87"/>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9" name="Oval 88"/>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14" name="Group 89"/>
          <p:cNvGrpSpPr/>
          <p:nvPr/>
        </p:nvGrpSpPr>
        <p:grpSpPr>
          <a:xfrm>
            <a:off x="4855708" y="5334000"/>
            <a:ext cx="2057400" cy="762000"/>
            <a:chOff x="1828800" y="1600200"/>
            <a:chExt cx="2057400" cy="762000"/>
          </a:xfrm>
        </p:grpSpPr>
        <p:sp>
          <p:nvSpPr>
            <p:cNvPr id="91" name="Rectangle 90"/>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2" name="Oval 91"/>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3" name="Oval 92"/>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4" name="Oval 93"/>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5" name="Oval 94"/>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79918" y="1460083"/>
            <a:ext cx="7049682" cy="1569660"/>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Chân</a:t>
            </a:r>
            <a:r>
              <a:rPr lang="en-US" sz="2400" b="1" dirty="0">
                <a:solidFill>
                  <a:srgbClr val="FF0000"/>
                </a:solidFill>
                <a:latin typeface="Times New Roman" pitchFamily="18" charset="0"/>
                <a:cs typeface="Times New Roman" pitchFamily="18" charset="0"/>
              </a:rPr>
              <a:t> dung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HS </a:t>
            </a:r>
            <a:r>
              <a:rPr lang="en-US" sz="2400" b="1" dirty="0" err="1">
                <a:solidFill>
                  <a:srgbClr val="FF0000"/>
                </a:solidFill>
                <a:latin typeface="Times New Roman" pitchFamily="18" charset="0"/>
                <a:cs typeface="Times New Roman" pitchFamily="18" charset="0"/>
              </a:rPr>
              <a:t>mới</a:t>
            </a:r>
            <a:endParaRPr lang="en-US" sz="2400" b="1" dirty="0">
              <a:solidFill>
                <a:srgbClr val="FF0000"/>
              </a:solidFill>
              <a:latin typeface="Times New Roman" pitchFamily="18" charset="0"/>
              <a:cs typeface="Times New Roman" pitchFamily="18" charset="0"/>
            </a:endParaRPr>
          </a:p>
          <a:p>
            <a:r>
              <a:rPr lang="en-US" sz="2400" b="1" dirty="0">
                <a:solidFill>
                  <a:srgbClr val="FF0000"/>
                </a:solidFill>
                <a:latin typeface="Times New Roman" pitchFamily="18" charset="0"/>
                <a:cs typeface="Times New Roman" pitchFamily="18" charset="0"/>
              </a:rPr>
              <a:t>10</a:t>
            </a:r>
            <a:r>
              <a:rPr lang="en-US" sz="2400" dirty="0">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năng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lực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cốt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lõi</a:t>
            </a:r>
            <a:endParaRPr lang="en-US" sz="2400" b="1" dirty="0">
              <a:solidFill>
                <a:srgbClr val="00B050"/>
              </a:solidFill>
              <a:latin typeface="Times New Roman" pitchFamily="18" charset="0"/>
              <a:cs typeface="Times New Roman" pitchFamily="18" charset="0"/>
            </a:endParaRPr>
          </a:p>
          <a:p>
            <a:r>
              <a:rPr lang="en-US" sz="2400" b="1" dirty="0">
                <a:solidFill>
                  <a:srgbClr val="FF0000"/>
                </a:solidFill>
                <a:latin typeface="Times New Roman" pitchFamily="18" charset="0"/>
                <a:cs typeface="Times New Roman" pitchFamily="18" charset="0"/>
              </a:rPr>
              <a:t> 5</a:t>
            </a:r>
            <a:r>
              <a:rPr lang="en-US" sz="2400" dirty="0">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phẩm</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chất</a:t>
            </a:r>
            <a:r>
              <a:rPr lang="en-US" sz="2400" b="1" dirty="0">
                <a:solidFill>
                  <a:srgbClr val="00B05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Yêu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nước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Nhân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ái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Chăm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chỉ</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Trung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thực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Trách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nhiệm</a:t>
            </a:r>
            <a:endParaRPr lang="en-US" sz="2400" b="1" dirty="0">
              <a:solidFill>
                <a:srgbClr val="002060"/>
              </a:solidFill>
              <a:latin typeface="Times New Roman" pitchFamily="18" charset="0"/>
              <a:cs typeface="Times New Roman" pitchFamily="18" charset="0"/>
            </a:endParaRPr>
          </a:p>
        </p:txBody>
      </p:sp>
      <p:sp>
        <p:nvSpPr>
          <p:cNvPr id="9" name="TextBox 8"/>
          <p:cNvSpPr txBox="1"/>
          <p:nvPr/>
        </p:nvSpPr>
        <p:spPr>
          <a:xfrm>
            <a:off x="1179918" y="3106670"/>
            <a:ext cx="6973482" cy="2246769"/>
          </a:xfrm>
          <a:prstGeom prst="rect">
            <a:avLst/>
          </a:prstGeom>
          <a:noFill/>
        </p:spPr>
        <p:txBody>
          <a:bodyPr wrap="square" rtlCol="0">
            <a:spAutoFit/>
          </a:bodyPr>
          <a:lstStyle/>
          <a:p>
            <a:pPr algn="just"/>
            <a:r>
              <a:rPr lang="en-US" sz="2800" b="1" dirty="0" err="1">
                <a:solidFill>
                  <a:srgbClr val="FF0000"/>
                </a:solidFill>
                <a:latin typeface="Times New Roman" pitchFamily="18" charset="0"/>
                <a:cs typeface="Times New Roman" pitchFamily="18" charset="0"/>
              </a:rPr>
              <a:t>Hoạt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là</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hoạt</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động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của</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người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học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để</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có</a:t>
            </a:r>
            <a:r>
              <a:rPr lang="en-US" sz="2800" b="1" dirty="0">
                <a:solidFill>
                  <a:srgbClr val="00B05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thức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kỹ</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a:t>
            </a:r>
            <a:r>
              <a:rPr lang="en-US" sz="2800" b="1" dirty="0">
                <a:solidFill>
                  <a:srgbClr val="FF000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giải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quyết</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vấn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đề</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nhằm</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hình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thành</a:t>
            </a:r>
            <a:r>
              <a:rPr lang="en-US" sz="2800" b="1" dirty="0">
                <a:solidFill>
                  <a:srgbClr val="00B05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phẩm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lực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thông</a:t>
            </a:r>
            <a:r>
              <a:rPr lang="en-US" sz="2800" b="1" dirty="0">
                <a:solidFill>
                  <a:srgbClr val="00B050"/>
                </a:solidFill>
                <a:latin typeface="Times New Roman" pitchFamily="18" charset="0"/>
                <a:cs typeface="Times New Roman" pitchFamily="18" charset="0"/>
              </a:rPr>
              <a:t> qua </a:t>
            </a:r>
            <a:r>
              <a:rPr lang="en-US" sz="2800" b="1" dirty="0" err="1">
                <a:solidFill>
                  <a:srgbClr val="00B050"/>
                </a:solidFill>
                <a:latin typeface="Times New Roman" pitchFamily="18" charset="0"/>
                <a:cs typeface="Times New Roman" pitchFamily="18" charset="0"/>
              </a:rPr>
              <a:t>sự</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tái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tạo</a:t>
            </a:r>
            <a:r>
              <a:rPr lang="en-US" sz="2800" b="1" dirty="0">
                <a:solidFill>
                  <a:srgbClr val="00B05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tri </a:t>
            </a:r>
            <a:r>
              <a:rPr lang="en-US" sz="2800" b="1" dirty="0" err="1">
                <a:solidFill>
                  <a:srgbClr val="FF0000"/>
                </a:solidFill>
                <a:latin typeface="Times New Roman" pitchFamily="18" charset="0"/>
                <a:cs typeface="Times New Roman" pitchFamily="18" charset="0"/>
              </a:rPr>
              <a:t>thức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lý</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khoa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endParaRPr lang="en-US" sz="2800" b="1" dirty="0">
              <a:solidFill>
                <a:srgbClr val="FF0000"/>
              </a:solidFill>
              <a:latin typeface="Times New Roman" pitchFamily="18" charset="0"/>
              <a:cs typeface="Times New Roman" pitchFamily="18" charset="0"/>
            </a:endParaRPr>
          </a:p>
        </p:txBody>
      </p:sp>
      <p:sp>
        <p:nvSpPr>
          <p:cNvPr id="10" name="TextBox 9"/>
          <p:cNvSpPr txBox="1"/>
          <p:nvPr/>
        </p:nvSpPr>
        <p:spPr>
          <a:xfrm>
            <a:off x="1135952" y="669928"/>
            <a:ext cx="6865047"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MỤC TIÊU GIÁO DỤC </a:t>
            </a:r>
            <a:endParaRPr lang="en-US" sz="3200" b="1" dirty="0">
              <a:solidFill>
                <a:srgbClr val="00B050"/>
              </a:solidFill>
              <a:latin typeface="Times New Roman" pitchFamily="18" charset="0"/>
              <a:cs typeface="Times New Roman" pitchFamily="18" charset="0"/>
            </a:endParaRPr>
          </a:p>
        </p:txBody>
      </p:sp>
      <p:pic>
        <p:nvPicPr>
          <p:cNvPr id="1026" name="Picture 2" descr="C:\Users\admin99\Desktop\hocsinh.jpg"/>
          <p:cNvPicPr>
            <a:picLocks noChangeAspect="1" noChangeArrowheads="1"/>
          </p:cNvPicPr>
          <p:nvPr/>
        </p:nvPicPr>
        <p:blipFill>
          <a:blip r:embed="rId3"/>
          <a:srcRect/>
          <a:stretch>
            <a:fillRect/>
          </a:stretch>
        </p:blipFill>
        <p:spPr bwMode="auto">
          <a:xfrm>
            <a:off x="0" y="0"/>
            <a:ext cx="9183930" cy="6858000"/>
          </a:xfrm>
          <a:prstGeom prst="rect">
            <a:avLst/>
          </a:prstGeom>
          <a:noFill/>
        </p:spPr>
      </p:pic>
    </p:spTree>
    <p:extLst>
      <p:ext uri="{BB962C8B-B14F-4D97-AF65-F5344CB8AC3E}">
        <p14:creationId xmlns:p14="http://schemas.microsoft.com/office/powerpoint/2010/main" val="1497380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eft-Right Arrow 16"/>
          <p:cNvSpPr/>
          <p:nvPr/>
        </p:nvSpPr>
        <p:spPr>
          <a:xfrm>
            <a:off x="1143000" y="6172200"/>
            <a:ext cx="6858000" cy="533400"/>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8" name="Up-Down Arrow 17"/>
          <p:cNvSpPr/>
          <p:nvPr/>
        </p:nvSpPr>
        <p:spPr>
          <a:xfrm>
            <a:off x="1086728" y="1524000"/>
            <a:ext cx="381000" cy="4572000"/>
          </a:xfrm>
          <a:prstGeom prst="up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Up-Down Arrow 18"/>
          <p:cNvSpPr/>
          <p:nvPr/>
        </p:nvSpPr>
        <p:spPr>
          <a:xfrm>
            <a:off x="7467600" y="1524000"/>
            <a:ext cx="381000" cy="4572000"/>
          </a:xfrm>
          <a:prstGeom prst="up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0" name="Rounded Rectangle 19"/>
          <p:cNvSpPr/>
          <p:nvPr/>
        </p:nvSpPr>
        <p:spPr>
          <a:xfrm>
            <a:off x="1828800" y="166468"/>
            <a:ext cx="5181600" cy="21453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
        <p:nvSpPr>
          <p:cNvPr id="21" name="Oval 20"/>
          <p:cNvSpPr/>
          <p:nvPr/>
        </p:nvSpPr>
        <p:spPr>
          <a:xfrm>
            <a:off x="304800" y="533400"/>
            <a:ext cx="685800" cy="609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2" name="Oval 21"/>
          <p:cNvSpPr/>
          <p:nvPr/>
        </p:nvSpPr>
        <p:spPr>
          <a:xfrm>
            <a:off x="7848600" y="609600"/>
            <a:ext cx="685800" cy="609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 name="Oval 22"/>
          <p:cNvSpPr/>
          <p:nvPr/>
        </p:nvSpPr>
        <p:spPr>
          <a:xfrm>
            <a:off x="304800" y="6019800"/>
            <a:ext cx="685800" cy="609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4" name="Oval 23"/>
          <p:cNvSpPr/>
          <p:nvPr/>
        </p:nvSpPr>
        <p:spPr>
          <a:xfrm>
            <a:off x="8077200" y="6019800"/>
            <a:ext cx="685800" cy="609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nvGrpSpPr>
          <p:cNvPr id="2" name="Group 89"/>
          <p:cNvGrpSpPr/>
          <p:nvPr/>
        </p:nvGrpSpPr>
        <p:grpSpPr>
          <a:xfrm>
            <a:off x="1876864" y="1143000"/>
            <a:ext cx="2085536" cy="4953000"/>
            <a:chOff x="1876864" y="1143000"/>
            <a:chExt cx="2085536" cy="4953000"/>
          </a:xfrm>
        </p:grpSpPr>
        <p:grpSp>
          <p:nvGrpSpPr>
            <p:cNvPr id="3" name="Group 28"/>
            <p:cNvGrpSpPr/>
            <p:nvPr/>
          </p:nvGrpSpPr>
          <p:grpSpPr>
            <a:xfrm>
              <a:off x="1883908" y="1143000"/>
              <a:ext cx="2057400" cy="762000"/>
              <a:chOff x="1828800" y="1600200"/>
              <a:chExt cx="2057400" cy="762000"/>
            </a:xfrm>
          </p:grpSpPr>
          <p:sp>
            <p:nvSpPr>
              <p:cNvPr id="5" name="Rectangle 4"/>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Oval 24"/>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6" name="Oval 25"/>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7" name="Oval 26"/>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8" name="Oval 27"/>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4" name="Group 35"/>
            <p:cNvGrpSpPr/>
            <p:nvPr/>
          </p:nvGrpSpPr>
          <p:grpSpPr>
            <a:xfrm>
              <a:off x="1881560" y="1981200"/>
              <a:ext cx="2057400" cy="762000"/>
              <a:chOff x="1828800" y="1600200"/>
              <a:chExt cx="2057400" cy="762000"/>
            </a:xfrm>
          </p:grpSpPr>
          <p:sp>
            <p:nvSpPr>
              <p:cNvPr id="37" name="Rectangle 36"/>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8" name="Oval 37"/>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9" name="Oval 38"/>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0" name="Oval 39"/>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1" name="Oval 40"/>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6" name="Group 47"/>
            <p:cNvGrpSpPr/>
            <p:nvPr/>
          </p:nvGrpSpPr>
          <p:grpSpPr>
            <a:xfrm>
              <a:off x="1879212" y="2794796"/>
              <a:ext cx="2057400" cy="762000"/>
              <a:chOff x="1828800" y="1600200"/>
              <a:chExt cx="2057400" cy="762000"/>
            </a:xfrm>
          </p:grpSpPr>
          <p:sp>
            <p:nvSpPr>
              <p:cNvPr id="49" name="Rectangle 48"/>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0" name="Oval 49"/>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1" name="Oval 50"/>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2" name="Oval 51"/>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3" name="Oval 52"/>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7" name="Group 59"/>
            <p:cNvGrpSpPr/>
            <p:nvPr/>
          </p:nvGrpSpPr>
          <p:grpSpPr>
            <a:xfrm>
              <a:off x="1876864" y="3657600"/>
              <a:ext cx="2057400" cy="762000"/>
              <a:chOff x="1828800" y="1600200"/>
              <a:chExt cx="2057400" cy="762000"/>
            </a:xfrm>
          </p:grpSpPr>
          <p:sp>
            <p:nvSpPr>
              <p:cNvPr id="61" name="Rectangle 60"/>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2" name="Oval 61"/>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3" name="Oval 62"/>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4" name="Oval 63"/>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5" name="Oval 64"/>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8" name="Group 71"/>
            <p:cNvGrpSpPr/>
            <p:nvPr/>
          </p:nvGrpSpPr>
          <p:grpSpPr>
            <a:xfrm>
              <a:off x="1905000" y="4495800"/>
              <a:ext cx="2057400" cy="762000"/>
              <a:chOff x="1828800" y="1600200"/>
              <a:chExt cx="2057400" cy="762000"/>
            </a:xfrm>
          </p:grpSpPr>
          <p:sp>
            <p:nvSpPr>
              <p:cNvPr id="73" name="Rectangle 72"/>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4" name="Oval 73"/>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5" name="Oval 74"/>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6" name="Oval 75"/>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7" name="Oval 76"/>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9" name="Group 83"/>
            <p:cNvGrpSpPr/>
            <p:nvPr/>
          </p:nvGrpSpPr>
          <p:grpSpPr>
            <a:xfrm>
              <a:off x="1883908" y="5334000"/>
              <a:ext cx="2057400" cy="762000"/>
              <a:chOff x="1828800" y="1600200"/>
              <a:chExt cx="2057400" cy="762000"/>
            </a:xfrm>
          </p:grpSpPr>
          <p:sp>
            <p:nvSpPr>
              <p:cNvPr id="85" name="Rectangle 84"/>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6" name="Oval 85"/>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7" name="Oval 86"/>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8" name="Oval 87"/>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9" name="Oval 88"/>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sp>
          <p:nvSpPr>
            <p:cNvPr id="96" name="Oval 95"/>
            <p:cNvSpPr/>
            <p:nvPr/>
          </p:nvSpPr>
          <p:spPr>
            <a:xfrm>
              <a:off x="2119532" y="1143000"/>
              <a:ext cx="1600200" cy="381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7" name="Oval 96"/>
            <p:cNvSpPr/>
            <p:nvPr/>
          </p:nvSpPr>
          <p:spPr>
            <a:xfrm>
              <a:off x="2133600" y="1981200"/>
              <a:ext cx="1600200" cy="381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8" name="Oval 97"/>
            <p:cNvSpPr/>
            <p:nvPr/>
          </p:nvSpPr>
          <p:spPr>
            <a:xfrm>
              <a:off x="2209800" y="2819400"/>
              <a:ext cx="1600200" cy="381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9" name="Oval 98"/>
            <p:cNvSpPr/>
            <p:nvPr/>
          </p:nvSpPr>
          <p:spPr>
            <a:xfrm>
              <a:off x="2133600" y="3657600"/>
              <a:ext cx="1600200" cy="381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0" name="Oval 99"/>
            <p:cNvSpPr/>
            <p:nvPr/>
          </p:nvSpPr>
          <p:spPr>
            <a:xfrm>
              <a:off x="2133600" y="4495800"/>
              <a:ext cx="1600200" cy="381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1" name="Oval 100"/>
            <p:cNvSpPr/>
            <p:nvPr/>
          </p:nvSpPr>
          <p:spPr>
            <a:xfrm>
              <a:off x="2133600" y="5334000"/>
              <a:ext cx="1600200" cy="381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10" name="Group 101"/>
          <p:cNvGrpSpPr/>
          <p:nvPr/>
        </p:nvGrpSpPr>
        <p:grpSpPr>
          <a:xfrm>
            <a:off x="4848664" y="1219200"/>
            <a:ext cx="2085536" cy="4953000"/>
            <a:chOff x="1876864" y="1143000"/>
            <a:chExt cx="2085536" cy="4953000"/>
          </a:xfrm>
        </p:grpSpPr>
        <p:grpSp>
          <p:nvGrpSpPr>
            <p:cNvPr id="11" name="Group 28"/>
            <p:cNvGrpSpPr/>
            <p:nvPr/>
          </p:nvGrpSpPr>
          <p:grpSpPr>
            <a:xfrm>
              <a:off x="1883908" y="1143000"/>
              <a:ext cx="2057400" cy="762000"/>
              <a:chOff x="1828800" y="1600200"/>
              <a:chExt cx="2057400" cy="762000"/>
            </a:xfrm>
          </p:grpSpPr>
          <p:sp>
            <p:nvSpPr>
              <p:cNvPr id="140" name="Rectangle 4"/>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1" name="Oval 140"/>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2" name="Oval 141"/>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3" name="Oval 142"/>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4" name="Oval 143"/>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12" name="Group 35"/>
            <p:cNvGrpSpPr/>
            <p:nvPr/>
          </p:nvGrpSpPr>
          <p:grpSpPr>
            <a:xfrm>
              <a:off x="1881560" y="1981200"/>
              <a:ext cx="2057400" cy="762000"/>
              <a:chOff x="1828800" y="1600200"/>
              <a:chExt cx="2057400" cy="762000"/>
            </a:xfrm>
          </p:grpSpPr>
          <p:sp>
            <p:nvSpPr>
              <p:cNvPr id="135" name="Rectangle 134"/>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6" name="Oval 135"/>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7" name="Oval 136"/>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8" name="Oval 137"/>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9" name="Oval 138"/>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13" name="Group 47"/>
            <p:cNvGrpSpPr/>
            <p:nvPr/>
          </p:nvGrpSpPr>
          <p:grpSpPr>
            <a:xfrm>
              <a:off x="1879212" y="2794796"/>
              <a:ext cx="2057400" cy="762000"/>
              <a:chOff x="1828800" y="1600200"/>
              <a:chExt cx="2057400" cy="762000"/>
            </a:xfrm>
          </p:grpSpPr>
          <p:sp>
            <p:nvSpPr>
              <p:cNvPr id="130" name="Rectangle 129"/>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1" name="Oval 130"/>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2" name="Oval 131"/>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3" name="Oval 132"/>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4" name="Oval 133"/>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14" name="Group 59"/>
            <p:cNvGrpSpPr/>
            <p:nvPr/>
          </p:nvGrpSpPr>
          <p:grpSpPr>
            <a:xfrm>
              <a:off x="1876864" y="3657600"/>
              <a:ext cx="2057400" cy="762000"/>
              <a:chOff x="1828800" y="1600200"/>
              <a:chExt cx="2057400" cy="762000"/>
            </a:xfrm>
          </p:grpSpPr>
          <p:sp>
            <p:nvSpPr>
              <p:cNvPr id="125" name="Rectangle 124"/>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6" name="Oval 125"/>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7" name="Oval 126"/>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8" name="Oval 127"/>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9" name="Oval 128"/>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15" name="Group 71"/>
            <p:cNvGrpSpPr/>
            <p:nvPr/>
          </p:nvGrpSpPr>
          <p:grpSpPr>
            <a:xfrm>
              <a:off x="1905000" y="4495800"/>
              <a:ext cx="2057400" cy="762000"/>
              <a:chOff x="1828800" y="1600200"/>
              <a:chExt cx="2057400" cy="762000"/>
            </a:xfrm>
          </p:grpSpPr>
          <p:sp>
            <p:nvSpPr>
              <p:cNvPr id="120" name="Rectangle 119"/>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1" name="Oval 120"/>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2" name="Oval 121"/>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3" name="Oval 122"/>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4" name="Oval 123"/>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16" name="Group 83"/>
            <p:cNvGrpSpPr/>
            <p:nvPr/>
          </p:nvGrpSpPr>
          <p:grpSpPr>
            <a:xfrm>
              <a:off x="1883908" y="5334000"/>
              <a:ext cx="2057400" cy="762000"/>
              <a:chOff x="1828800" y="1600200"/>
              <a:chExt cx="2057400" cy="762000"/>
            </a:xfrm>
          </p:grpSpPr>
          <p:sp>
            <p:nvSpPr>
              <p:cNvPr id="115" name="Rectangle 114"/>
              <p:cNvSpPr/>
              <p:nvPr/>
            </p:nvSpPr>
            <p:spPr>
              <a:xfrm>
                <a:off x="1828800" y="1600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6" name="Oval 115"/>
              <p:cNvSpPr/>
              <p:nvPr/>
            </p:nvSpPr>
            <p:spPr>
              <a:xfrm>
                <a:off x="19050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7" name="Oval 116"/>
              <p:cNvSpPr/>
              <p:nvPr/>
            </p:nvSpPr>
            <p:spPr>
              <a:xfrm>
                <a:off x="24384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8" name="Oval 117"/>
              <p:cNvSpPr/>
              <p:nvPr/>
            </p:nvSpPr>
            <p:spPr>
              <a:xfrm>
                <a:off x="29718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9" name="Oval 118"/>
              <p:cNvSpPr/>
              <p:nvPr/>
            </p:nvSpPr>
            <p:spPr>
              <a:xfrm>
                <a:off x="3505200" y="2057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sp>
          <p:nvSpPr>
            <p:cNvPr id="109" name="Oval 108"/>
            <p:cNvSpPr/>
            <p:nvPr/>
          </p:nvSpPr>
          <p:spPr>
            <a:xfrm>
              <a:off x="2119532" y="1143000"/>
              <a:ext cx="1600200" cy="381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0" name="Oval 109"/>
            <p:cNvSpPr/>
            <p:nvPr/>
          </p:nvSpPr>
          <p:spPr>
            <a:xfrm>
              <a:off x="2133600" y="1981200"/>
              <a:ext cx="1600200" cy="381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1" name="Oval 110"/>
            <p:cNvSpPr/>
            <p:nvPr/>
          </p:nvSpPr>
          <p:spPr>
            <a:xfrm>
              <a:off x="2209800" y="2819400"/>
              <a:ext cx="1600200" cy="381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2" name="Oval 111"/>
            <p:cNvSpPr/>
            <p:nvPr/>
          </p:nvSpPr>
          <p:spPr>
            <a:xfrm>
              <a:off x="2133600" y="3657600"/>
              <a:ext cx="1600200" cy="381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3" name="Oval 112"/>
            <p:cNvSpPr/>
            <p:nvPr/>
          </p:nvSpPr>
          <p:spPr>
            <a:xfrm>
              <a:off x="2133600" y="4495800"/>
              <a:ext cx="1600200" cy="381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4" name="Oval 113"/>
            <p:cNvSpPr/>
            <p:nvPr/>
          </p:nvSpPr>
          <p:spPr>
            <a:xfrm>
              <a:off x="2133600" y="5334000"/>
              <a:ext cx="1600200" cy="381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eft-Right Arrow 16"/>
          <p:cNvSpPr/>
          <p:nvPr/>
        </p:nvSpPr>
        <p:spPr>
          <a:xfrm>
            <a:off x="1143000" y="6172200"/>
            <a:ext cx="6858000" cy="533400"/>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8" name="Up-Down Arrow 17"/>
          <p:cNvSpPr/>
          <p:nvPr/>
        </p:nvSpPr>
        <p:spPr>
          <a:xfrm>
            <a:off x="1086728" y="1524000"/>
            <a:ext cx="381000" cy="4572000"/>
          </a:xfrm>
          <a:prstGeom prst="up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Up-Down Arrow 18"/>
          <p:cNvSpPr/>
          <p:nvPr/>
        </p:nvSpPr>
        <p:spPr>
          <a:xfrm>
            <a:off x="7467600" y="1524000"/>
            <a:ext cx="381000" cy="4572000"/>
          </a:xfrm>
          <a:prstGeom prst="up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0" name="Rounded Rectangle 19"/>
          <p:cNvSpPr/>
          <p:nvPr/>
        </p:nvSpPr>
        <p:spPr>
          <a:xfrm>
            <a:off x="1828800" y="166468"/>
            <a:ext cx="5181600" cy="21453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
        <p:nvSpPr>
          <p:cNvPr id="21" name="Oval 20"/>
          <p:cNvSpPr/>
          <p:nvPr/>
        </p:nvSpPr>
        <p:spPr>
          <a:xfrm>
            <a:off x="304800" y="533400"/>
            <a:ext cx="685800" cy="609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2" name="Oval 21"/>
          <p:cNvSpPr/>
          <p:nvPr/>
        </p:nvSpPr>
        <p:spPr>
          <a:xfrm>
            <a:off x="7848600" y="609600"/>
            <a:ext cx="685800" cy="609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 name="Oval 22"/>
          <p:cNvSpPr/>
          <p:nvPr/>
        </p:nvSpPr>
        <p:spPr>
          <a:xfrm>
            <a:off x="304800" y="6019800"/>
            <a:ext cx="685800" cy="609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4" name="Oval 23"/>
          <p:cNvSpPr/>
          <p:nvPr/>
        </p:nvSpPr>
        <p:spPr>
          <a:xfrm>
            <a:off x="8077200" y="6019800"/>
            <a:ext cx="685800" cy="609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nvGrpSpPr>
          <p:cNvPr id="2" name="Group 105"/>
          <p:cNvGrpSpPr/>
          <p:nvPr/>
        </p:nvGrpSpPr>
        <p:grpSpPr>
          <a:xfrm>
            <a:off x="1881560" y="1143000"/>
            <a:ext cx="2059748" cy="1600200"/>
            <a:chOff x="1881560" y="1143000"/>
            <a:chExt cx="2059748" cy="1600200"/>
          </a:xfrm>
        </p:grpSpPr>
        <p:sp>
          <p:nvSpPr>
            <p:cNvPr id="5" name="Rectangle 4"/>
            <p:cNvSpPr/>
            <p:nvPr/>
          </p:nvSpPr>
          <p:spPr>
            <a:xfrm>
              <a:off x="1883908" y="15240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Oval 24"/>
            <p:cNvSpPr/>
            <p:nvPr/>
          </p:nvSpPr>
          <p:spPr>
            <a:xfrm>
              <a:off x="19601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6" name="Oval 25"/>
            <p:cNvSpPr/>
            <p:nvPr/>
          </p:nvSpPr>
          <p:spPr>
            <a:xfrm>
              <a:off x="24935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7" name="Oval 26"/>
            <p:cNvSpPr/>
            <p:nvPr/>
          </p:nvSpPr>
          <p:spPr>
            <a:xfrm>
              <a:off x="30269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8" name="Oval 27"/>
            <p:cNvSpPr/>
            <p:nvPr/>
          </p:nvSpPr>
          <p:spPr>
            <a:xfrm>
              <a:off x="35603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7" name="Rectangle 36"/>
            <p:cNvSpPr/>
            <p:nvPr/>
          </p:nvSpPr>
          <p:spPr>
            <a:xfrm>
              <a:off x="1881560" y="1981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8" name="Oval 37"/>
            <p:cNvSpPr/>
            <p:nvPr/>
          </p:nvSpPr>
          <p:spPr>
            <a:xfrm>
              <a:off x="19577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9" name="Oval 38"/>
            <p:cNvSpPr/>
            <p:nvPr/>
          </p:nvSpPr>
          <p:spPr>
            <a:xfrm>
              <a:off x="24911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0" name="Oval 39"/>
            <p:cNvSpPr/>
            <p:nvPr/>
          </p:nvSpPr>
          <p:spPr>
            <a:xfrm>
              <a:off x="30245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1" name="Oval 40"/>
            <p:cNvSpPr/>
            <p:nvPr/>
          </p:nvSpPr>
          <p:spPr>
            <a:xfrm>
              <a:off x="35579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cxnSp>
          <p:nvCxnSpPr>
            <p:cNvPr id="90" name="Straight Connector 89"/>
            <p:cNvCxnSpPr>
              <a:stCxn id="5" idx="0"/>
            </p:cNvCxnSpPr>
            <p:nvPr/>
          </p:nvCxnSpPr>
          <p:spPr>
            <a:xfrm rot="16200000" flipH="1" flipV="1">
              <a:off x="2446904" y="1972696"/>
              <a:ext cx="914400" cy="17008"/>
            </a:xfrm>
            <a:prstGeom prst="line">
              <a:avLst/>
            </a:prstGeom>
            <a:ln/>
          </p:spPr>
          <p:style>
            <a:lnRef idx="2">
              <a:schemeClr val="accent6"/>
            </a:lnRef>
            <a:fillRef idx="0">
              <a:schemeClr val="accent6"/>
            </a:fillRef>
            <a:effectRef idx="1">
              <a:schemeClr val="accent6"/>
            </a:effectRef>
            <a:fontRef idx="minor">
              <a:schemeClr val="tx1"/>
            </a:fontRef>
          </p:style>
        </p:cxnSp>
      </p:grpSp>
      <p:grpSp>
        <p:nvGrpSpPr>
          <p:cNvPr id="3" name="Group 106"/>
          <p:cNvGrpSpPr/>
          <p:nvPr/>
        </p:nvGrpSpPr>
        <p:grpSpPr>
          <a:xfrm>
            <a:off x="1905000" y="2895600"/>
            <a:ext cx="2059748" cy="1600200"/>
            <a:chOff x="1881560" y="1143000"/>
            <a:chExt cx="2059748" cy="1600200"/>
          </a:xfrm>
        </p:grpSpPr>
        <p:sp>
          <p:nvSpPr>
            <p:cNvPr id="108" name="Rectangle 107"/>
            <p:cNvSpPr/>
            <p:nvPr/>
          </p:nvSpPr>
          <p:spPr>
            <a:xfrm>
              <a:off x="1883908" y="15240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9" name="Oval 108"/>
            <p:cNvSpPr/>
            <p:nvPr/>
          </p:nvSpPr>
          <p:spPr>
            <a:xfrm>
              <a:off x="19601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0" name="Oval 109"/>
            <p:cNvSpPr/>
            <p:nvPr/>
          </p:nvSpPr>
          <p:spPr>
            <a:xfrm>
              <a:off x="24935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1" name="Oval 110"/>
            <p:cNvSpPr/>
            <p:nvPr/>
          </p:nvSpPr>
          <p:spPr>
            <a:xfrm>
              <a:off x="30269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2" name="Oval 111"/>
            <p:cNvSpPr/>
            <p:nvPr/>
          </p:nvSpPr>
          <p:spPr>
            <a:xfrm>
              <a:off x="35603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3" name="Rectangle 112"/>
            <p:cNvSpPr/>
            <p:nvPr/>
          </p:nvSpPr>
          <p:spPr>
            <a:xfrm>
              <a:off x="1881560" y="1981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4" name="Oval 113"/>
            <p:cNvSpPr/>
            <p:nvPr/>
          </p:nvSpPr>
          <p:spPr>
            <a:xfrm>
              <a:off x="19577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5" name="Oval 114"/>
            <p:cNvSpPr/>
            <p:nvPr/>
          </p:nvSpPr>
          <p:spPr>
            <a:xfrm>
              <a:off x="24911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6" name="Oval 115"/>
            <p:cNvSpPr/>
            <p:nvPr/>
          </p:nvSpPr>
          <p:spPr>
            <a:xfrm>
              <a:off x="30245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7" name="Oval 116"/>
            <p:cNvSpPr/>
            <p:nvPr/>
          </p:nvSpPr>
          <p:spPr>
            <a:xfrm>
              <a:off x="35579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cxnSp>
          <p:nvCxnSpPr>
            <p:cNvPr id="118" name="Straight Connector 117"/>
            <p:cNvCxnSpPr>
              <a:stCxn id="108" idx="0"/>
            </p:cNvCxnSpPr>
            <p:nvPr/>
          </p:nvCxnSpPr>
          <p:spPr>
            <a:xfrm rot="16200000" flipH="1" flipV="1">
              <a:off x="2446904" y="1972696"/>
              <a:ext cx="914400" cy="17008"/>
            </a:xfrm>
            <a:prstGeom prst="line">
              <a:avLst/>
            </a:prstGeom>
            <a:ln/>
          </p:spPr>
          <p:style>
            <a:lnRef idx="2">
              <a:schemeClr val="accent6"/>
            </a:lnRef>
            <a:fillRef idx="0">
              <a:schemeClr val="accent6"/>
            </a:fillRef>
            <a:effectRef idx="1">
              <a:schemeClr val="accent6"/>
            </a:effectRef>
            <a:fontRef idx="minor">
              <a:schemeClr val="tx1"/>
            </a:fontRef>
          </p:style>
        </p:cxnSp>
      </p:grpSp>
      <p:grpSp>
        <p:nvGrpSpPr>
          <p:cNvPr id="4" name="Group 118"/>
          <p:cNvGrpSpPr/>
          <p:nvPr/>
        </p:nvGrpSpPr>
        <p:grpSpPr>
          <a:xfrm>
            <a:off x="1905000" y="4572000"/>
            <a:ext cx="2059748" cy="1600200"/>
            <a:chOff x="1881560" y="1143000"/>
            <a:chExt cx="2059748" cy="1600200"/>
          </a:xfrm>
        </p:grpSpPr>
        <p:sp>
          <p:nvSpPr>
            <p:cNvPr id="120" name="Rectangle 119"/>
            <p:cNvSpPr/>
            <p:nvPr/>
          </p:nvSpPr>
          <p:spPr>
            <a:xfrm>
              <a:off x="1883908" y="15240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1" name="Oval 120"/>
            <p:cNvSpPr/>
            <p:nvPr/>
          </p:nvSpPr>
          <p:spPr>
            <a:xfrm>
              <a:off x="19601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2" name="Oval 121"/>
            <p:cNvSpPr/>
            <p:nvPr/>
          </p:nvSpPr>
          <p:spPr>
            <a:xfrm>
              <a:off x="24935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3" name="Oval 122"/>
            <p:cNvSpPr/>
            <p:nvPr/>
          </p:nvSpPr>
          <p:spPr>
            <a:xfrm>
              <a:off x="30269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4" name="Oval 123"/>
            <p:cNvSpPr/>
            <p:nvPr/>
          </p:nvSpPr>
          <p:spPr>
            <a:xfrm>
              <a:off x="35603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5" name="Rectangle 124"/>
            <p:cNvSpPr/>
            <p:nvPr/>
          </p:nvSpPr>
          <p:spPr>
            <a:xfrm>
              <a:off x="1881560" y="1981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6" name="Oval 125"/>
            <p:cNvSpPr/>
            <p:nvPr/>
          </p:nvSpPr>
          <p:spPr>
            <a:xfrm>
              <a:off x="19577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7" name="Oval 126"/>
            <p:cNvSpPr/>
            <p:nvPr/>
          </p:nvSpPr>
          <p:spPr>
            <a:xfrm>
              <a:off x="24911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8" name="Oval 127"/>
            <p:cNvSpPr/>
            <p:nvPr/>
          </p:nvSpPr>
          <p:spPr>
            <a:xfrm>
              <a:off x="30245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9" name="Oval 128"/>
            <p:cNvSpPr/>
            <p:nvPr/>
          </p:nvSpPr>
          <p:spPr>
            <a:xfrm>
              <a:off x="35579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cxnSp>
          <p:nvCxnSpPr>
            <p:cNvPr id="130" name="Straight Connector 129"/>
            <p:cNvCxnSpPr>
              <a:stCxn id="120" idx="0"/>
            </p:cNvCxnSpPr>
            <p:nvPr/>
          </p:nvCxnSpPr>
          <p:spPr>
            <a:xfrm rot="16200000" flipH="1" flipV="1">
              <a:off x="2446904" y="1972696"/>
              <a:ext cx="914400" cy="17008"/>
            </a:xfrm>
            <a:prstGeom prst="line">
              <a:avLst/>
            </a:prstGeom>
            <a:ln/>
          </p:spPr>
          <p:style>
            <a:lnRef idx="2">
              <a:schemeClr val="accent6"/>
            </a:lnRef>
            <a:fillRef idx="0">
              <a:schemeClr val="accent6"/>
            </a:fillRef>
            <a:effectRef idx="1">
              <a:schemeClr val="accent6"/>
            </a:effectRef>
            <a:fontRef idx="minor">
              <a:schemeClr val="tx1"/>
            </a:fontRef>
          </p:style>
        </p:cxnSp>
      </p:grpSp>
      <p:grpSp>
        <p:nvGrpSpPr>
          <p:cNvPr id="6" name="Group 130"/>
          <p:cNvGrpSpPr/>
          <p:nvPr/>
        </p:nvGrpSpPr>
        <p:grpSpPr>
          <a:xfrm>
            <a:off x="4927212" y="1143000"/>
            <a:ext cx="2059748" cy="1600200"/>
            <a:chOff x="1881560" y="1143000"/>
            <a:chExt cx="2059748" cy="1600200"/>
          </a:xfrm>
        </p:grpSpPr>
        <p:sp>
          <p:nvSpPr>
            <p:cNvPr id="132" name="Rectangle 131"/>
            <p:cNvSpPr/>
            <p:nvPr/>
          </p:nvSpPr>
          <p:spPr>
            <a:xfrm>
              <a:off x="1883908" y="15240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3" name="Oval 132"/>
            <p:cNvSpPr/>
            <p:nvPr/>
          </p:nvSpPr>
          <p:spPr>
            <a:xfrm>
              <a:off x="19601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4" name="Oval 133"/>
            <p:cNvSpPr/>
            <p:nvPr/>
          </p:nvSpPr>
          <p:spPr>
            <a:xfrm>
              <a:off x="24935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5" name="Oval 134"/>
            <p:cNvSpPr/>
            <p:nvPr/>
          </p:nvSpPr>
          <p:spPr>
            <a:xfrm>
              <a:off x="30269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6" name="Oval 135"/>
            <p:cNvSpPr/>
            <p:nvPr/>
          </p:nvSpPr>
          <p:spPr>
            <a:xfrm>
              <a:off x="35603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7" name="Rectangle 136"/>
            <p:cNvSpPr/>
            <p:nvPr/>
          </p:nvSpPr>
          <p:spPr>
            <a:xfrm>
              <a:off x="1881560" y="1981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8" name="Oval 137"/>
            <p:cNvSpPr/>
            <p:nvPr/>
          </p:nvSpPr>
          <p:spPr>
            <a:xfrm>
              <a:off x="19577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9" name="Oval 138"/>
            <p:cNvSpPr/>
            <p:nvPr/>
          </p:nvSpPr>
          <p:spPr>
            <a:xfrm>
              <a:off x="24911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0" name="Oval 139"/>
            <p:cNvSpPr/>
            <p:nvPr/>
          </p:nvSpPr>
          <p:spPr>
            <a:xfrm>
              <a:off x="30245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1" name="Oval 140"/>
            <p:cNvSpPr/>
            <p:nvPr/>
          </p:nvSpPr>
          <p:spPr>
            <a:xfrm>
              <a:off x="35579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cxnSp>
          <p:nvCxnSpPr>
            <p:cNvPr id="142" name="Straight Connector 141"/>
            <p:cNvCxnSpPr>
              <a:stCxn id="132" idx="0"/>
            </p:cNvCxnSpPr>
            <p:nvPr/>
          </p:nvCxnSpPr>
          <p:spPr>
            <a:xfrm rot="16200000" flipH="1" flipV="1">
              <a:off x="2446904" y="1972696"/>
              <a:ext cx="914400" cy="17008"/>
            </a:xfrm>
            <a:prstGeom prst="line">
              <a:avLst/>
            </a:prstGeom>
            <a:ln/>
          </p:spPr>
          <p:style>
            <a:lnRef idx="2">
              <a:schemeClr val="accent6"/>
            </a:lnRef>
            <a:fillRef idx="0">
              <a:schemeClr val="accent6"/>
            </a:fillRef>
            <a:effectRef idx="1">
              <a:schemeClr val="accent6"/>
            </a:effectRef>
            <a:fontRef idx="minor">
              <a:schemeClr val="tx1"/>
            </a:fontRef>
          </p:style>
        </p:cxnSp>
      </p:grpSp>
      <p:grpSp>
        <p:nvGrpSpPr>
          <p:cNvPr id="7" name="Group 142"/>
          <p:cNvGrpSpPr/>
          <p:nvPr/>
        </p:nvGrpSpPr>
        <p:grpSpPr>
          <a:xfrm>
            <a:off x="4950652" y="2895600"/>
            <a:ext cx="2059748" cy="1600200"/>
            <a:chOff x="1881560" y="1143000"/>
            <a:chExt cx="2059748" cy="1600200"/>
          </a:xfrm>
        </p:grpSpPr>
        <p:sp>
          <p:nvSpPr>
            <p:cNvPr id="144" name="Rectangle 143"/>
            <p:cNvSpPr/>
            <p:nvPr/>
          </p:nvSpPr>
          <p:spPr>
            <a:xfrm>
              <a:off x="1883908" y="15240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5" name="Oval 144"/>
            <p:cNvSpPr/>
            <p:nvPr/>
          </p:nvSpPr>
          <p:spPr>
            <a:xfrm>
              <a:off x="19601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6" name="Oval 145"/>
            <p:cNvSpPr/>
            <p:nvPr/>
          </p:nvSpPr>
          <p:spPr>
            <a:xfrm>
              <a:off x="24935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7" name="Oval 146"/>
            <p:cNvSpPr/>
            <p:nvPr/>
          </p:nvSpPr>
          <p:spPr>
            <a:xfrm>
              <a:off x="30269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8" name="Oval 147"/>
            <p:cNvSpPr/>
            <p:nvPr/>
          </p:nvSpPr>
          <p:spPr>
            <a:xfrm>
              <a:off x="35603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9" name="Rectangle 148"/>
            <p:cNvSpPr/>
            <p:nvPr/>
          </p:nvSpPr>
          <p:spPr>
            <a:xfrm>
              <a:off x="1881560" y="1981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0" name="Oval 149"/>
            <p:cNvSpPr/>
            <p:nvPr/>
          </p:nvSpPr>
          <p:spPr>
            <a:xfrm>
              <a:off x="19577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51" name="Oval 150"/>
            <p:cNvSpPr/>
            <p:nvPr/>
          </p:nvSpPr>
          <p:spPr>
            <a:xfrm>
              <a:off x="24911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52" name="Oval 151"/>
            <p:cNvSpPr/>
            <p:nvPr/>
          </p:nvSpPr>
          <p:spPr>
            <a:xfrm>
              <a:off x="30245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53" name="Oval 152"/>
            <p:cNvSpPr/>
            <p:nvPr/>
          </p:nvSpPr>
          <p:spPr>
            <a:xfrm>
              <a:off x="35579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cxnSp>
          <p:nvCxnSpPr>
            <p:cNvPr id="154" name="Straight Connector 153"/>
            <p:cNvCxnSpPr>
              <a:stCxn id="144" idx="0"/>
            </p:cNvCxnSpPr>
            <p:nvPr/>
          </p:nvCxnSpPr>
          <p:spPr>
            <a:xfrm rot="16200000" flipH="1" flipV="1">
              <a:off x="2446904" y="1972696"/>
              <a:ext cx="914400" cy="17008"/>
            </a:xfrm>
            <a:prstGeom prst="line">
              <a:avLst/>
            </a:prstGeom>
            <a:ln/>
          </p:spPr>
          <p:style>
            <a:lnRef idx="2">
              <a:schemeClr val="accent6"/>
            </a:lnRef>
            <a:fillRef idx="0">
              <a:schemeClr val="accent6"/>
            </a:fillRef>
            <a:effectRef idx="1">
              <a:schemeClr val="accent6"/>
            </a:effectRef>
            <a:fontRef idx="minor">
              <a:schemeClr val="tx1"/>
            </a:fontRef>
          </p:style>
        </p:cxnSp>
      </p:grpSp>
      <p:grpSp>
        <p:nvGrpSpPr>
          <p:cNvPr id="8" name="Group 154"/>
          <p:cNvGrpSpPr/>
          <p:nvPr/>
        </p:nvGrpSpPr>
        <p:grpSpPr>
          <a:xfrm>
            <a:off x="4950652" y="4572000"/>
            <a:ext cx="2059748" cy="1600200"/>
            <a:chOff x="1881560" y="1143000"/>
            <a:chExt cx="2059748" cy="1600200"/>
          </a:xfrm>
        </p:grpSpPr>
        <p:sp>
          <p:nvSpPr>
            <p:cNvPr id="156" name="Rectangle 155"/>
            <p:cNvSpPr/>
            <p:nvPr/>
          </p:nvSpPr>
          <p:spPr>
            <a:xfrm>
              <a:off x="1883908" y="15240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7" name="Oval 156"/>
            <p:cNvSpPr/>
            <p:nvPr/>
          </p:nvSpPr>
          <p:spPr>
            <a:xfrm>
              <a:off x="19601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58" name="Oval 157"/>
            <p:cNvSpPr/>
            <p:nvPr/>
          </p:nvSpPr>
          <p:spPr>
            <a:xfrm>
              <a:off x="24935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59" name="Oval 158"/>
            <p:cNvSpPr/>
            <p:nvPr/>
          </p:nvSpPr>
          <p:spPr>
            <a:xfrm>
              <a:off x="30269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0" name="Oval 159"/>
            <p:cNvSpPr/>
            <p:nvPr/>
          </p:nvSpPr>
          <p:spPr>
            <a:xfrm>
              <a:off x="35603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1" name="Rectangle 160"/>
            <p:cNvSpPr/>
            <p:nvPr/>
          </p:nvSpPr>
          <p:spPr>
            <a:xfrm>
              <a:off x="1881560" y="1981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2" name="Oval 161"/>
            <p:cNvSpPr/>
            <p:nvPr/>
          </p:nvSpPr>
          <p:spPr>
            <a:xfrm>
              <a:off x="19577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3" name="Oval 162"/>
            <p:cNvSpPr/>
            <p:nvPr/>
          </p:nvSpPr>
          <p:spPr>
            <a:xfrm>
              <a:off x="24911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4" name="Oval 163"/>
            <p:cNvSpPr/>
            <p:nvPr/>
          </p:nvSpPr>
          <p:spPr>
            <a:xfrm>
              <a:off x="30245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5" name="Oval 164"/>
            <p:cNvSpPr/>
            <p:nvPr/>
          </p:nvSpPr>
          <p:spPr>
            <a:xfrm>
              <a:off x="35579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cxnSp>
          <p:nvCxnSpPr>
            <p:cNvPr id="166" name="Straight Connector 165"/>
            <p:cNvCxnSpPr>
              <a:stCxn id="156" idx="0"/>
            </p:cNvCxnSpPr>
            <p:nvPr/>
          </p:nvCxnSpPr>
          <p:spPr>
            <a:xfrm rot="16200000" flipH="1" flipV="1">
              <a:off x="2446904" y="1972696"/>
              <a:ext cx="914400" cy="17008"/>
            </a:xfrm>
            <a:prstGeom prst="line">
              <a:avLst/>
            </a:prstGeom>
            <a:ln/>
          </p:spPr>
          <p:style>
            <a:lnRef idx="2">
              <a:schemeClr val="accent6"/>
            </a:lnRef>
            <a:fillRef idx="0">
              <a:schemeClr val="accent6"/>
            </a:fillRef>
            <a:effectRef idx="1">
              <a:schemeClr val="accent6"/>
            </a:effectRef>
            <a:fontRef idx="minor">
              <a:schemeClr val="tx1"/>
            </a:fontRef>
          </p:style>
        </p:cxnSp>
      </p:grpSp>
      <p:sp>
        <p:nvSpPr>
          <p:cNvPr id="167" name="Oval 166"/>
          <p:cNvSpPr/>
          <p:nvPr/>
        </p:nvSpPr>
        <p:spPr>
          <a:xfrm>
            <a:off x="1933136" y="1676400"/>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8" name="Oval 167"/>
          <p:cNvSpPr/>
          <p:nvPr/>
        </p:nvSpPr>
        <p:spPr>
          <a:xfrm>
            <a:off x="2999936" y="1676400"/>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9" name="Oval 168"/>
          <p:cNvSpPr/>
          <p:nvPr/>
        </p:nvSpPr>
        <p:spPr>
          <a:xfrm>
            <a:off x="5029200" y="1634196"/>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0" name="Oval 169"/>
          <p:cNvSpPr/>
          <p:nvPr/>
        </p:nvSpPr>
        <p:spPr>
          <a:xfrm>
            <a:off x="6047936" y="1634196"/>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1" name="Oval 170"/>
          <p:cNvSpPr/>
          <p:nvPr/>
        </p:nvSpPr>
        <p:spPr>
          <a:xfrm>
            <a:off x="1933136" y="3429000"/>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2" name="Oval 171"/>
          <p:cNvSpPr/>
          <p:nvPr/>
        </p:nvSpPr>
        <p:spPr>
          <a:xfrm>
            <a:off x="2999936" y="3429000"/>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3" name="Oval 172"/>
          <p:cNvSpPr/>
          <p:nvPr/>
        </p:nvSpPr>
        <p:spPr>
          <a:xfrm>
            <a:off x="5029200" y="3429000"/>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4" name="Oval 173"/>
          <p:cNvSpPr/>
          <p:nvPr/>
        </p:nvSpPr>
        <p:spPr>
          <a:xfrm>
            <a:off x="6047936" y="3429000"/>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5" name="Oval 174"/>
          <p:cNvSpPr/>
          <p:nvPr/>
        </p:nvSpPr>
        <p:spPr>
          <a:xfrm>
            <a:off x="1933136" y="5063196"/>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6" name="Oval 175"/>
          <p:cNvSpPr/>
          <p:nvPr/>
        </p:nvSpPr>
        <p:spPr>
          <a:xfrm>
            <a:off x="2999936" y="5063196"/>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7" name="Oval 176"/>
          <p:cNvSpPr/>
          <p:nvPr/>
        </p:nvSpPr>
        <p:spPr>
          <a:xfrm>
            <a:off x="5029200" y="5029200"/>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8" name="Oval 177"/>
          <p:cNvSpPr/>
          <p:nvPr/>
        </p:nvSpPr>
        <p:spPr>
          <a:xfrm>
            <a:off x="6047936" y="5029200"/>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eft-Right Arrow 16"/>
          <p:cNvSpPr/>
          <p:nvPr/>
        </p:nvSpPr>
        <p:spPr>
          <a:xfrm>
            <a:off x="1143000" y="6172200"/>
            <a:ext cx="6858000" cy="533400"/>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8" name="Up-Down Arrow 17"/>
          <p:cNvSpPr/>
          <p:nvPr/>
        </p:nvSpPr>
        <p:spPr>
          <a:xfrm>
            <a:off x="1086728" y="1524000"/>
            <a:ext cx="381000" cy="4572000"/>
          </a:xfrm>
          <a:prstGeom prst="up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Up-Down Arrow 18"/>
          <p:cNvSpPr/>
          <p:nvPr/>
        </p:nvSpPr>
        <p:spPr>
          <a:xfrm>
            <a:off x="7467600" y="1524000"/>
            <a:ext cx="381000" cy="4572000"/>
          </a:xfrm>
          <a:prstGeom prst="up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0" name="Rounded Rectangle 19"/>
          <p:cNvSpPr/>
          <p:nvPr/>
        </p:nvSpPr>
        <p:spPr>
          <a:xfrm>
            <a:off x="1828800" y="166468"/>
            <a:ext cx="5181600" cy="21453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
        <p:nvSpPr>
          <p:cNvPr id="21" name="Oval 20"/>
          <p:cNvSpPr/>
          <p:nvPr/>
        </p:nvSpPr>
        <p:spPr>
          <a:xfrm>
            <a:off x="304800" y="533400"/>
            <a:ext cx="685800" cy="609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2" name="Oval 21"/>
          <p:cNvSpPr/>
          <p:nvPr/>
        </p:nvSpPr>
        <p:spPr>
          <a:xfrm>
            <a:off x="7848600" y="609600"/>
            <a:ext cx="685800" cy="609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 name="Oval 22"/>
          <p:cNvSpPr/>
          <p:nvPr/>
        </p:nvSpPr>
        <p:spPr>
          <a:xfrm>
            <a:off x="304800" y="6019800"/>
            <a:ext cx="685800" cy="609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4" name="Oval 23"/>
          <p:cNvSpPr/>
          <p:nvPr/>
        </p:nvSpPr>
        <p:spPr>
          <a:xfrm>
            <a:off x="8077200" y="6019800"/>
            <a:ext cx="685800" cy="609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nvGrpSpPr>
          <p:cNvPr id="2" name="Group 93"/>
          <p:cNvGrpSpPr/>
          <p:nvPr/>
        </p:nvGrpSpPr>
        <p:grpSpPr>
          <a:xfrm rot="16200000">
            <a:off x="1446627" y="1827627"/>
            <a:ext cx="2059748" cy="1600200"/>
            <a:chOff x="1881560" y="1143000"/>
            <a:chExt cx="2059748" cy="1600200"/>
          </a:xfrm>
        </p:grpSpPr>
        <p:grpSp>
          <p:nvGrpSpPr>
            <p:cNvPr id="3" name="Group 105"/>
            <p:cNvGrpSpPr/>
            <p:nvPr/>
          </p:nvGrpSpPr>
          <p:grpSpPr>
            <a:xfrm>
              <a:off x="1881560" y="1143000"/>
              <a:ext cx="2059748" cy="1600200"/>
              <a:chOff x="1881560" y="1143000"/>
              <a:chExt cx="2059748" cy="1600200"/>
            </a:xfrm>
          </p:grpSpPr>
          <p:sp>
            <p:nvSpPr>
              <p:cNvPr id="5" name="Rectangle 4"/>
              <p:cNvSpPr/>
              <p:nvPr/>
            </p:nvSpPr>
            <p:spPr>
              <a:xfrm>
                <a:off x="1883908" y="15240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Oval 24"/>
              <p:cNvSpPr/>
              <p:nvPr/>
            </p:nvSpPr>
            <p:spPr>
              <a:xfrm>
                <a:off x="19601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6" name="Oval 25"/>
              <p:cNvSpPr/>
              <p:nvPr/>
            </p:nvSpPr>
            <p:spPr>
              <a:xfrm>
                <a:off x="24935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7" name="Oval 26"/>
              <p:cNvSpPr/>
              <p:nvPr/>
            </p:nvSpPr>
            <p:spPr>
              <a:xfrm>
                <a:off x="30269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8" name="Oval 27"/>
              <p:cNvSpPr/>
              <p:nvPr/>
            </p:nvSpPr>
            <p:spPr>
              <a:xfrm>
                <a:off x="35603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7" name="Rectangle 36"/>
              <p:cNvSpPr/>
              <p:nvPr/>
            </p:nvSpPr>
            <p:spPr>
              <a:xfrm>
                <a:off x="1881560" y="1981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8" name="Oval 37"/>
              <p:cNvSpPr/>
              <p:nvPr/>
            </p:nvSpPr>
            <p:spPr>
              <a:xfrm>
                <a:off x="19577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9" name="Oval 38"/>
              <p:cNvSpPr/>
              <p:nvPr/>
            </p:nvSpPr>
            <p:spPr>
              <a:xfrm>
                <a:off x="24911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0" name="Oval 39"/>
              <p:cNvSpPr/>
              <p:nvPr/>
            </p:nvSpPr>
            <p:spPr>
              <a:xfrm>
                <a:off x="30245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1" name="Oval 40"/>
              <p:cNvSpPr/>
              <p:nvPr/>
            </p:nvSpPr>
            <p:spPr>
              <a:xfrm>
                <a:off x="35579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cxnSp>
            <p:nvCxnSpPr>
              <p:cNvPr id="90" name="Straight Connector 89"/>
              <p:cNvCxnSpPr>
                <a:stCxn id="5" idx="0"/>
              </p:cNvCxnSpPr>
              <p:nvPr/>
            </p:nvCxnSpPr>
            <p:spPr>
              <a:xfrm rot="16200000" flipH="1" flipV="1">
                <a:off x="2446904" y="1972696"/>
                <a:ext cx="914400" cy="17008"/>
              </a:xfrm>
              <a:prstGeom prst="line">
                <a:avLst/>
              </a:prstGeom>
              <a:ln/>
            </p:spPr>
            <p:style>
              <a:lnRef idx="2">
                <a:schemeClr val="accent6"/>
              </a:lnRef>
              <a:fillRef idx="0">
                <a:schemeClr val="accent6"/>
              </a:fillRef>
              <a:effectRef idx="1">
                <a:schemeClr val="accent6"/>
              </a:effectRef>
              <a:fontRef idx="minor">
                <a:schemeClr val="tx1"/>
              </a:fontRef>
            </p:style>
          </p:cxnSp>
        </p:grpSp>
        <p:sp>
          <p:nvSpPr>
            <p:cNvPr id="167" name="Oval 166"/>
            <p:cNvSpPr/>
            <p:nvPr/>
          </p:nvSpPr>
          <p:spPr>
            <a:xfrm>
              <a:off x="1933136" y="1634195"/>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8" name="Oval 167"/>
            <p:cNvSpPr/>
            <p:nvPr/>
          </p:nvSpPr>
          <p:spPr>
            <a:xfrm>
              <a:off x="2999936" y="1634195"/>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4" name="Group 94"/>
          <p:cNvGrpSpPr/>
          <p:nvPr/>
        </p:nvGrpSpPr>
        <p:grpSpPr>
          <a:xfrm rot="16200000">
            <a:off x="1466554" y="4189826"/>
            <a:ext cx="2059748" cy="1600200"/>
            <a:chOff x="1881560" y="1143000"/>
            <a:chExt cx="2059748" cy="1600200"/>
          </a:xfrm>
        </p:grpSpPr>
        <p:grpSp>
          <p:nvGrpSpPr>
            <p:cNvPr id="6" name="Group 105"/>
            <p:cNvGrpSpPr/>
            <p:nvPr/>
          </p:nvGrpSpPr>
          <p:grpSpPr>
            <a:xfrm>
              <a:off x="1881560" y="1143000"/>
              <a:ext cx="2059748" cy="1600200"/>
              <a:chOff x="1881560" y="1143000"/>
              <a:chExt cx="2059748" cy="1600200"/>
            </a:xfrm>
          </p:grpSpPr>
          <p:sp>
            <p:nvSpPr>
              <p:cNvPr id="99" name="Rectangle 98"/>
              <p:cNvSpPr/>
              <p:nvPr/>
            </p:nvSpPr>
            <p:spPr>
              <a:xfrm>
                <a:off x="1883908" y="15240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0" name="Oval 99"/>
              <p:cNvSpPr/>
              <p:nvPr/>
            </p:nvSpPr>
            <p:spPr>
              <a:xfrm>
                <a:off x="19601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1" name="Oval 100"/>
              <p:cNvSpPr/>
              <p:nvPr/>
            </p:nvSpPr>
            <p:spPr>
              <a:xfrm>
                <a:off x="24935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2" name="Oval 101"/>
              <p:cNvSpPr/>
              <p:nvPr/>
            </p:nvSpPr>
            <p:spPr>
              <a:xfrm>
                <a:off x="30269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3" name="Oval 102"/>
              <p:cNvSpPr/>
              <p:nvPr/>
            </p:nvSpPr>
            <p:spPr>
              <a:xfrm>
                <a:off x="35603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4" name="Rectangle 103"/>
              <p:cNvSpPr/>
              <p:nvPr/>
            </p:nvSpPr>
            <p:spPr>
              <a:xfrm>
                <a:off x="1881560" y="1981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5" name="Oval 104"/>
              <p:cNvSpPr/>
              <p:nvPr/>
            </p:nvSpPr>
            <p:spPr>
              <a:xfrm>
                <a:off x="19577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6" name="Oval 105"/>
              <p:cNvSpPr/>
              <p:nvPr/>
            </p:nvSpPr>
            <p:spPr>
              <a:xfrm>
                <a:off x="24911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7" name="Oval 106"/>
              <p:cNvSpPr/>
              <p:nvPr/>
            </p:nvSpPr>
            <p:spPr>
              <a:xfrm>
                <a:off x="30245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9" name="Oval 118"/>
              <p:cNvSpPr/>
              <p:nvPr/>
            </p:nvSpPr>
            <p:spPr>
              <a:xfrm>
                <a:off x="35579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cxnSp>
            <p:nvCxnSpPr>
              <p:cNvPr id="131" name="Straight Connector 130"/>
              <p:cNvCxnSpPr>
                <a:stCxn id="99" idx="0"/>
              </p:cNvCxnSpPr>
              <p:nvPr/>
            </p:nvCxnSpPr>
            <p:spPr>
              <a:xfrm rot="16200000" flipH="1" flipV="1">
                <a:off x="2446904" y="1972696"/>
                <a:ext cx="914400" cy="17008"/>
              </a:xfrm>
              <a:prstGeom prst="line">
                <a:avLst/>
              </a:prstGeom>
              <a:ln/>
            </p:spPr>
            <p:style>
              <a:lnRef idx="2">
                <a:schemeClr val="accent6"/>
              </a:lnRef>
              <a:fillRef idx="0">
                <a:schemeClr val="accent6"/>
              </a:fillRef>
              <a:effectRef idx="1">
                <a:schemeClr val="accent6"/>
              </a:effectRef>
              <a:fontRef idx="minor">
                <a:schemeClr val="tx1"/>
              </a:fontRef>
            </p:style>
          </p:cxnSp>
        </p:grpSp>
        <p:sp>
          <p:nvSpPr>
            <p:cNvPr id="97" name="Oval 96"/>
            <p:cNvSpPr/>
            <p:nvPr/>
          </p:nvSpPr>
          <p:spPr>
            <a:xfrm>
              <a:off x="1933136" y="1634196"/>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8" name="Oval 97"/>
            <p:cNvSpPr/>
            <p:nvPr/>
          </p:nvSpPr>
          <p:spPr>
            <a:xfrm>
              <a:off x="2999936" y="1634196"/>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7" name="Group 142"/>
          <p:cNvGrpSpPr/>
          <p:nvPr/>
        </p:nvGrpSpPr>
        <p:grpSpPr>
          <a:xfrm rot="16200000">
            <a:off x="3484099" y="1829974"/>
            <a:ext cx="2059748" cy="1600200"/>
            <a:chOff x="1881560" y="1143000"/>
            <a:chExt cx="2059748" cy="1600200"/>
          </a:xfrm>
        </p:grpSpPr>
        <p:grpSp>
          <p:nvGrpSpPr>
            <p:cNvPr id="8" name="Group 105"/>
            <p:cNvGrpSpPr/>
            <p:nvPr/>
          </p:nvGrpSpPr>
          <p:grpSpPr>
            <a:xfrm>
              <a:off x="1881560" y="1143000"/>
              <a:ext cx="2059748" cy="1600200"/>
              <a:chOff x="1881560" y="1143000"/>
              <a:chExt cx="2059748" cy="1600200"/>
            </a:xfrm>
          </p:grpSpPr>
          <p:sp>
            <p:nvSpPr>
              <p:cNvPr id="181" name="Rectangle 180"/>
              <p:cNvSpPr/>
              <p:nvPr/>
            </p:nvSpPr>
            <p:spPr>
              <a:xfrm>
                <a:off x="1883908" y="15240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2" name="Oval 181"/>
              <p:cNvSpPr/>
              <p:nvPr/>
            </p:nvSpPr>
            <p:spPr>
              <a:xfrm>
                <a:off x="19601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3" name="Oval 182"/>
              <p:cNvSpPr/>
              <p:nvPr/>
            </p:nvSpPr>
            <p:spPr>
              <a:xfrm>
                <a:off x="24935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4" name="Oval 183"/>
              <p:cNvSpPr/>
              <p:nvPr/>
            </p:nvSpPr>
            <p:spPr>
              <a:xfrm>
                <a:off x="30269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5" name="Oval 184"/>
              <p:cNvSpPr/>
              <p:nvPr/>
            </p:nvSpPr>
            <p:spPr>
              <a:xfrm>
                <a:off x="35603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6" name="Rectangle 185"/>
              <p:cNvSpPr/>
              <p:nvPr/>
            </p:nvSpPr>
            <p:spPr>
              <a:xfrm>
                <a:off x="1881560" y="1981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7" name="Oval 186"/>
              <p:cNvSpPr/>
              <p:nvPr/>
            </p:nvSpPr>
            <p:spPr>
              <a:xfrm>
                <a:off x="19577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8" name="Oval 187"/>
              <p:cNvSpPr/>
              <p:nvPr/>
            </p:nvSpPr>
            <p:spPr>
              <a:xfrm>
                <a:off x="24911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9" name="Oval 188"/>
              <p:cNvSpPr/>
              <p:nvPr/>
            </p:nvSpPr>
            <p:spPr>
              <a:xfrm>
                <a:off x="30245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90" name="Oval 189"/>
              <p:cNvSpPr/>
              <p:nvPr/>
            </p:nvSpPr>
            <p:spPr>
              <a:xfrm>
                <a:off x="35579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cxnSp>
            <p:nvCxnSpPr>
              <p:cNvPr id="191" name="Straight Connector 190"/>
              <p:cNvCxnSpPr>
                <a:stCxn id="181" idx="0"/>
              </p:cNvCxnSpPr>
              <p:nvPr/>
            </p:nvCxnSpPr>
            <p:spPr>
              <a:xfrm rot="16200000" flipH="1" flipV="1">
                <a:off x="2446904" y="1972696"/>
                <a:ext cx="914400" cy="17008"/>
              </a:xfrm>
              <a:prstGeom prst="line">
                <a:avLst/>
              </a:prstGeom>
              <a:ln/>
            </p:spPr>
            <p:style>
              <a:lnRef idx="2">
                <a:schemeClr val="accent6"/>
              </a:lnRef>
              <a:fillRef idx="0">
                <a:schemeClr val="accent6"/>
              </a:fillRef>
              <a:effectRef idx="1">
                <a:schemeClr val="accent6"/>
              </a:effectRef>
              <a:fontRef idx="minor">
                <a:schemeClr val="tx1"/>
              </a:fontRef>
            </p:style>
          </p:cxnSp>
        </p:grpSp>
        <p:sp>
          <p:nvSpPr>
            <p:cNvPr id="179" name="Oval 178"/>
            <p:cNvSpPr/>
            <p:nvPr/>
          </p:nvSpPr>
          <p:spPr>
            <a:xfrm>
              <a:off x="1933136" y="1654123"/>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0" name="Oval 179"/>
            <p:cNvSpPr/>
            <p:nvPr/>
          </p:nvSpPr>
          <p:spPr>
            <a:xfrm>
              <a:off x="2999936" y="1654123"/>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9" name="Group 191"/>
          <p:cNvGrpSpPr/>
          <p:nvPr/>
        </p:nvGrpSpPr>
        <p:grpSpPr>
          <a:xfrm rot="16200000">
            <a:off x="3504026" y="4192173"/>
            <a:ext cx="2059748" cy="1600200"/>
            <a:chOff x="1881560" y="1143000"/>
            <a:chExt cx="2059748" cy="1600200"/>
          </a:xfrm>
        </p:grpSpPr>
        <p:grpSp>
          <p:nvGrpSpPr>
            <p:cNvPr id="10" name="Group 105"/>
            <p:cNvGrpSpPr/>
            <p:nvPr/>
          </p:nvGrpSpPr>
          <p:grpSpPr>
            <a:xfrm>
              <a:off x="1881560" y="1143000"/>
              <a:ext cx="2059748" cy="1600200"/>
              <a:chOff x="1881560" y="1143000"/>
              <a:chExt cx="2059748" cy="1600200"/>
            </a:xfrm>
          </p:grpSpPr>
          <p:sp>
            <p:nvSpPr>
              <p:cNvPr id="196" name="Rectangle 195"/>
              <p:cNvSpPr/>
              <p:nvPr/>
            </p:nvSpPr>
            <p:spPr>
              <a:xfrm>
                <a:off x="1883908" y="15240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7" name="Oval 196"/>
              <p:cNvSpPr/>
              <p:nvPr/>
            </p:nvSpPr>
            <p:spPr>
              <a:xfrm>
                <a:off x="19601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98" name="Oval 197"/>
              <p:cNvSpPr/>
              <p:nvPr/>
            </p:nvSpPr>
            <p:spPr>
              <a:xfrm>
                <a:off x="24935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99" name="Oval 198"/>
              <p:cNvSpPr/>
              <p:nvPr/>
            </p:nvSpPr>
            <p:spPr>
              <a:xfrm>
                <a:off x="30269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00" name="Oval 199"/>
              <p:cNvSpPr/>
              <p:nvPr/>
            </p:nvSpPr>
            <p:spPr>
              <a:xfrm>
                <a:off x="35603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01" name="Rectangle 200"/>
              <p:cNvSpPr/>
              <p:nvPr/>
            </p:nvSpPr>
            <p:spPr>
              <a:xfrm>
                <a:off x="1881560" y="1981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02" name="Oval 201"/>
              <p:cNvSpPr/>
              <p:nvPr/>
            </p:nvSpPr>
            <p:spPr>
              <a:xfrm>
                <a:off x="19577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03" name="Oval 202"/>
              <p:cNvSpPr/>
              <p:nvPr/>
            </p:nvSpPr>
            <p:spPr>
              <a:xfrm>
                <a:off x="24911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04" name="Oval 203"/>
              <p:cNvSpPr/>
              <p:nvPr/>
            </p:nvSpPr>
            <p:spPr>
              <a:xfrm>
                <a:off x="30245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05" name="Oval 204"/>
              <p:cNvSpPr/>
              <p:nvPr/>
            </p:nvSpPr>
            <p:spPr>
              <a:xfrm>
                <a:off x="35579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cxnSp>
            <p:nvCxnSpPr>
              <p:cNvPr id="206" name="Straight Connector 205"/>
              <p:cNvCxnSpPr>
                <a:stCxn id="196" idx="0"/>
              </p:cNvCxnSpPr>
              <p:nvPr/>
            </p:nvCxnSpPr>
            <p:spPr>
              <a:xfrm rot="16200000" flipH="1" flipV="1">
                <a:off x="2446904" y="1972696"/>
                <a:ext cx="914400" cy="17008"/>
              </a:xfrm>
              <a:prstGeom prst="line">
                <a:avLst/>
              </a:prstGeom>
              <a:ln/>
            </p:spPr>
            <p:style>
              <a:lnRef idx="2">
                <a:schemeClr val="accent6"/>
              </a:lnRef>
              <a:fillRef idx="0">
                <a:schemeClr val="accent6"/>
              </a:fillRef>
              <a:effectRef idx="1">
                <a:schemeClr val="accent6"/>
              </a:effectRef>
              <a:fontRef idx="minor">
                <a:schemeClr val="tx1"/>
              </a:fontRef>
            </p:style>
          </p:cxnSp>
        </p:grpSp>
        <p:sp>
          <p:nvSpPr>
            <p:cNvPr id="194" name="Oval 193"/>
            <p:cNvSpPr/>
            <p:nvPr/>
          </p:nvSpPr>
          <p:spPr>
            <a:xfrm>
              <a:off x="1933136" y="1634196"/>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95" name="Oval 194"/>
            <p:cNvSpPr/>
            <p:nvPr/>
          </p:nvSpPr>
          <p:spPr>
            <a:xfrm>
              <a:off x="2999936" y="1634196"/>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11" name="Group 206"/>
          <p:cNvGrpSpPr/>
          <p:nvPr/>
        </p:nvGrpSpPr>
        <p:grpSpPr>
          <a:xfrm rot="16200000">
            <a:off x="5389099" y="1829974"/>
            <a:ext cx="2059748" cy="1600200"/>
            <a:chOff x="1881560" y="1143000"/>
            <a:chExt cx="2059748" cy="1600200"/>
          </a:xfrm>
        </p:grpSpPr>
        <p:grpSp>
          <p:nvGrpSpPr>
            <p:cNvPr id="12" name="Group 105"/>
            <p:cNvGrpSpPr/>
            <p:nvPr/>
          </p:nvGrpSpPr>
          <p:grpSpPr>
            <a:xfrm>
              <a:off x="1881560" y="1143000"/>
              <a:ext cx="2059748" cy="1600200"/>
              <a:chOff x="1881560" y="1143000"/>
              <a:chExt cx="2059748" cy="1600200"/>
            </a:xfrm>
          </p:grpSpPr>
          <p:sp>
            <p:nvSpPr>
              <p:cNvPr id="211" name="Rectangle 210"/>
              <p:cNvSpPr/>
              <p:nvPr/>
            </p:nvSpPr>
            <p:spPr>
              <a:xfrm>
                <a:off x="1883908" y="15240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2" name="Oval 211"/>
              <p:cNvSpPr/>
              <p:nvPr/>
            </p:nvSpPr>
            <p:spPr>
              <a:xfrm>
                <a:off x="19601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13" name="Oval 212"/>
              <p:cNvSpPr/>
              <p:nvPr/>
            </p:nvSpPr>
            <p:spPr>
              <a:xfrm>
                <a:off x="24935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14" name="Oval 213"/>
              <p:cNvSpPr/>
              <p:nvPr/>
            </p:nvSpPr>
            <p:spPr>
              <a:xfrm>
                <a:off x="30269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15" name="Oval 214"/>
              <p:cNvSpPr/>
              <p:nvPr/>
            </p:nvSpPr>
            <p:spPr>
              <a:xfrm>
                <a:off x="35603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16" name="Rectangle 215"/>
              <p:cNvSpPr/>
              <p:nvPr/>
            </p:nvSpPr>
            <p:spPr>
              <a:xfrm>
                <a:off x="1881560" y="1981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7" name="Oval 216"/>
              <p:cNvSpPr/>
              <p:nvPr/>
            </p:nvSpPr>
            <p:spPr>
              <a:xfrm>
                <a:off x="19577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18" name="Oval 217"/>
              <p:cNvSpPr/>
              <p:nvPr/>
            </p:nvSpPr>
            <p:spPr>
              <a:xfrm>
                <a:off x="24911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19" name="Oval 218"/>
              <p:cNvSpPr/>
              <p:nvPr/>
            </p:nvSpPr>
            <p:spPr>
              <a:xfrm>
                <a:off x="30245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20" name="Oval 219"/>
              <p:cNvSpPr/>
              <p:nvPr/>
            </p:nvSpPr>
            <p:spPr>
              <a:xfrm>
                <a:off x="35579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cxnSp>
            <p:nvCxnSpPr>
              <p:cNvPr id="221" name="Straight Connector 220"/>
              <p:cNvCxnSpPr>
                <a:stCxn id="211" idx="0"/>
              </p:cNvCxnSpPr>
              <p:nvPr/>
            </p:nvCxnSpPr>
            <p:spPr>
              <a:xfrm rot="16200000" flipH="1" flipV="1">
                <a:off x="2446904" y="1972696"/>
                <a:ext cx="914400" cy="17008"/>
              </a:xfrm>
              <a:prstGeom prst="line">
                <a:avLst/>
              </a:prstGeom>
              <a:ln/>
            </p:spPr>
            <p:style>
              <a:lnRef idx="2">
                <a:schemeClr val="accent6"/>
              </a:lnRef>
              <a:fillRef idx="0">
                <a:schemeClr val="accent6"/>
              </a:fillRef>
              <a:effectRef idx="1">
                <a:schemeClr val="accent6"/>
              </a:effectRef>
              <a:fontRef idx="minor">
                <a:schemeClr val="tx1"/>
              </a:fontRef>
            </p:style>
          </p:cxnSp>
        </p:grpSp>
        <p:sp>
          <p:nvSpPr>
            <p:cNvPr id="209" name="Oval 208"/>
            <p:cNvSpPr/>
            <p:nvPr/>
          </p:nvSpPr>
          <p:spPr>
            <a:xfrm>
              <a:off x="1933136" y="1654122"/>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10" name="Oval 209"/>
            <p:cNvSpPr/>
            <p:nvPr/>
          </p:nvSpPr>
          <p:spPr>
            <a:xfrm>
              <a:off x="2999936" y="1654122"/>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13" name="Group 221"/>
          <p:cNvGrpSpPr/>
          <p:nvPr/>
        </p:nvGrpSpPr>
        <p:grpSpPr>
          <a:xfrm rot="16200000">
            <a:off x="5409026" y="4192173"/>
            <a:ext cx="2059748" cy="1600200"/>
            <a:chOff x="1881560" y="1143000"/>
            <a:chExt cx="2059748" cy="1600200"/>
          </a:xfrm>
        </p:grpSpPr>
        <p:grpSp>
          <p:nvGrpSpPr>
            <p:cNvPr id="14" name="Group 105"/>
            <p:cNvGrpSpPr/>
            <p:nvPr/>
          </p:nvGrpSpPr>
          <p:grpSpPr>
            <a:xfrm>
              <a:off x="1881560" y="1143000"/>
              <a:ext cx="2059748" cy="1600200"/>
              <a:chOff x="1881560" y="1143000"/>
              <a:chExt cx="2059748" cy="1600200"/>
            </a:xfrm>
          </p:grpSpPr>
          <p:sp>
            <p:nvSpPr>
              <p:cNvPr id="226" name="Rectangle 225"/>
              <p:cNvSpPr/>
              <p:nvPr/>
            </p:nvSpPr>
            <p:spPr>
              <a:xfrm>
                <a:off x="1883908" y="15240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7" name="Oval 226"/>
              <p:cNvSpPr/>
              <p:nvPr/>
            </p:nvSpPr>
            <p:spPr>
              <a:xfrm>
                <a:off x="19601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28" name="Oval 227"/>
              <p:cNvSpPr/>
              <p:nvPr/>
            </p:nvSpPr>
            <p:spPr>
              <a:xfrm>
                <a:off x="24935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29" name="Oval 228"/>
              <p:cNvSpPr/>
              <p:nvPr/>
            </p:nvSpPr>
            <p:spPr>
              <a:xfrm>
                <a:off x="30269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0" name="Oval 229"/>
              <p:cNvSpPr/>
              <p:nvPr/>
            </p:nvSpPr>
            <p:spPr>
              <a:xfrm>
                <a:off x="35603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1" name="Rectangle 230"/>
              <p:cNvSpPr/>
              <p:nvPr/>
            </p:nvSpPr>
            <p:spPr>
              <a:xfrm>
                <a:off x="1881560" y="1981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32" name="Oval 231"/>
              <p:cNvSpPr/>
              <p:nvPr/>
            </p:nvSpPr>
            <p:spPr>
              <a:xfrm>
                <a:off x="19577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3" name="Oval 232"/>
              <p:cNvSpPr/>
              <p:nvPr/>
            </p:nvSpPr>
            <p:spPr>
              <a:xfrm>
                <a:off x="24911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4" name="Oval 233"/>
              <p:cNvSpPr/>
              <p:nvPr/>
            </p:nvSpPr>
            <p:spPr>
              <a:xfrm>
                <a:off x="30245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5" name="Oval 234"/>
              <p:cNvSpPr/>
              <p:nvPr/>
            </p:nvSpPr>
            <p:spPr>
              <a:xfrm>
                <a:off x="35579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cxnSp>
            <p:nvCxnSpPr>
              <p:cNvPr id="236" name="Straight Connector 235"/>
              <p:cNvCxnSpPr>
                <a:stCxn id="226" idx="0"/>
              </p:cNvCxnSpPr>
              <p:nvPr/>
            </p:nvCxnSpPr>
            <p:spPr>
              <a:xfrm rot="16200000" flipH="1" flipV="1">
                <a:off x="2446904" y="1972696"/>
                <a:ext cx="914400" cy="17008"/>
              </a:xfrm>
              <a:prstGeom prst="line">
                <a:avLst/>
              </a:prstGeom>
              <a:ln/>
            </p:spPr>
            <p:style>
              <a:lnRef idx="2">
                <a:schemeClr val="accent6"/>
              </a:lnRef>
              <a:fillRef idx="0">
                <a:schemeClr val="accent6"/>
              </a:fillRef>
              <a:effectRef idx="1">
                <a:schemeClr val="accent6"/>
              </a:effectRef>
              <a:fontRef idx="minor">
                <a:schemeClr val="tx1"/>
              </a:fontRef>
            </p:style>
          </p:cxnSp>
        </p:grpSp>
        <p:sp>
          <p:nvSpPr>
            <p:cNvPr id="224" name="Oval 223"/>
            <p:cNvSpPr/>
            <p:nvPr/>
          </p:nvSpPr>
          <p:spPr>
            <a:xfrm>
              <a:off x="1933136" y="1634196"/>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25" name="Oval 224"/>
            <p:cNvSpPr/>
            <p:nvPr/>
          </p:nvSpPr>
          <p:spPr>
            <a:xfrm>
              <a:off x="2999936" y="1634196"/>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eft-Right Arrow 16"/>
          <p:cNvSpPr/>
          <p:nvPr/>
        </p:nvSpPr>
        <p:spPr>
          <a:xfrm>
            <a:off x="1143000" y="6172200"/>
            <a:ext cx="6858000" cy="533400"/>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8" name="Up-Down Arrow 17"/>
          <p:cNvSpPr/>
          <p:nvPr/>
        </p:nvSpPr>
        <p:spPr>
          <a:xfrm>
            <a:off x="1086728" y="1524000"/>
            <a:ext cx="381000" cy="4572000"/>
          </a:xfrm>
          <a:prstGeom prst="up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Up-Down Arrow 18"/>
          <p:cNvSpPr/>
          <p:nvPr/>
        </p:nvSpPr>
        <p:spPr>
          <a:xfrm>
            <a:off x="7467600" y="1524000"/>
            <a:ext cx="381000" cy="4572000"/>
          </a:xfrm>
          <a:prstGeom prst="up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0" name="Rounded Rectangle 19"/>
          <p:cNvSpPr/>
          <p:nvPr/>
        </p:nvSpPr>
        <p:spPr>
          <a:xfrm>
            <a:off x="1828800" y="166468"/>
            <a:ext cx="5181600" cy="21453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
        <p:nvSpPr>
          <p:cNvPr id="21" name="Oval 20"/>
          <p:cNvSpPr/>
          <p:nvPr/>
        </p:nvSpPr>
        <p:spPr>
          <a:xfrm>
            <a:off x="304800" y="533400"/>
            <a:ext cx="685800" cy="609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2" name="Oval 21"/>
          <p:cNvSpPr/>
          <p:nvPr/>
        </p:nvSpPr>
        <p:spPr>
          <a:xfrm>
            <a:off x="7848600" y="609600"/>
            <a:ext cx="685800" cy="609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 name="Oval 22"/>
          <p:cNvSpPr/>
          <p:nvPr/>
        </p:nvSpPr>
        <p:spPr>
          <a:xfrm>
            <a:off x="304800" y="6019800"/>
            <a:ext cx="685800" cy="609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4" name="Oval 23"/>
          <p:cNvSpPr/>
          <p:nvPr/>
        </p:nvSpPr>
        <p:spPr>
          <a:xfrm>
            <a:off x="8077200" y="6019800"/>
            <a:ext cx="685800" cy="609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nvGrpSpPr>
          <p:cNvPr id="2" name="Group 93"/>
          <p:cNvGrpSpPr/>
          <p:nvPr/>
        </p:nvGrpSpPr>
        <p:grpSpPr>
          <a:xfrm rot="16200000">
            <a:off x="1446627" y="1296575"/>
            <a:ext cx="2059748" cy="1600200"/>
            <a:chOff x="1881560" y="1143000"/>
            <a:chExt cx="2059748" cy="1600200"/>
          </a:xfrm>
        </p:grpSpPr>
        <p:grpSp>
          <p:nvGrpSpPr>
            <p:cNvPr id="3" name="Group 105"/>
            <p:cNvGrpSpPr/>
            <p:nvPr/>
          </p:nvGrpSpPr>
          <p:grpSpPr>
            <a:xfrm>
              <a:off x="1881560" y="1143000"/>
              <a:ext cx="2059748" cy="1600200"/>
              <a:chOff x="1881560" y="1143000"/>
              <a:chExt cx="2059748" cy="1600200"/>
            </a:xfrm>
          </p:grpSpPr>
          <p:sp>
            <p:nvSpPr>
              <p:cNvPr id="5" name="Rectangle 4"/>
              <p:cNvSpPr/>
              <p:nvPr/>
            </p:nvSpPr>
            <p:spPr>
              <a:xfrm>
                <a:off x="1883908" y="15240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Oval 24"/>
              <p:cNvSpPr/>
              <p:nvPr/>
            </p:nvSpPr>
            <p:spPr>
              <a:xfrm>
                <a:off x="19601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6" name="Oval 25"/>
              <p:cNvSpPr/>
              <p:nvPr/>
            </p:nvSpPr>
            <p:spPr>
              <a:xfrm>
                <a:off x="24935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7" name="Oval 26"/>
              <p:cNvSpPr/>
              <p:nvPr/>
            </p:nvSpPr>
            <p:spPr>
              <a:xfrm>
                <a:off x="30269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8" name="Oval 27"/>
              <p:cNvSpPr/>
              <p:nvPr/>
            </p:nvSpPr>
            <p:spPr>
              <a:xfrm>
                <a:off x="35603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7" name="Rectangle 36"/>
              <p:cNvSpPr/>
              <p:nvPr/>
            </p:nvSpPr>
            <p:spPr>
              <a:xfrm>
                <a:off x="1881560" y="1981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8" name="Oval 37"/>
              <p:cNvSpPr/>
              <p:nvPr/>
            </p:nvSpPr>
            <p:spPr>
              <a:xfrm>
                <a:off x="19577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9" name="Oval 38"/>
              <p:cNvSpPr/>
              <p:nvPr/>
            </p:nvSpPr>
            <p:spPr>
              <a:xfrm>
                <a:off x="24911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0" name="Oval 39"/>
              <p:cNvSpPr/>
              <p:nvPr/>
            </p:nvSpPr>
            <p:spPr>
              <a:xfrm>
                <a:off x="30245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1" name="Oval 40"/>
              <p:cNvSpPr/>
              <p:nvPr/>
            </p:nvSpPr>
            <p:spPr>
              <a:xfrm>
                <a:off x="35579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cxnSp>
            <p:nvCxnSpPr>
              <p:cNvPr id="90" name="Straight Connector 89"/>
              <p:cNvCxnSpPr>
                <a:stCxn id="5" idx="0"/>
              </p:cNvCxnSpPr>
              <p:nvPr/>
            </p:nvCxnSpPr>
            <p:spPr>
              <a:xfrm rot="16200000" flipH="1" flipV="1">
                <a:off x="2446904" y="1972696"/>
                <a:ext cx="914400" cy="17008"/>
              </a:xfrm>
              <a:prstGeom prst="line">
                <a:avLst/>
              </a:prstGeom>
              <a:ln/>
            </p:spPr>
            <p:style>
              <a:lnRef idx="2">
                <a:schemeClr val="accent6"/>
              </a:lnRef>
              <a:fillRef idx="0">
                <a:schemeClr val="accent6"/>
              </a:fillRef>
              <a:effectRef idx="1">
                <a:schemeClr val="accent6"/>
              </a:effectRef>
              <a:fontRef idx="minor">
                <a:schemeClr val="tx1"/>
              </a:fontRef>
            </p:style>
          </p:cxnSp>
        </p:grpSp>
        <p:sp>
          <p:nvSpPr>
            <p:cNvPr id="167" name="Oval 166"/>
            <p:cNvSpPr/>
            <p:nvPr/>
          </p:nvSpPr>
          <p:spPr>
            <a:xfrm>
              <a:off x="1933136" y="1668191"/>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8" name="Oval 167"/>
            <p:cNvSpPr/>
            <p:nvPr/>
          </p:nvSpPr>
          <p:spPr>
            <a:xfrm>
              <a:off x="2999936" y="1668191"/>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4" name="Group 94"/>
          <p:cNvGrpSpPr/>
          <p:nvPr/>
        </p:nvGrpSpPr>
        <p:grpSpPr>
          <a:xfrm rot="16200000">
            <a:off x="1466554" y="4039774"/>
            <a:ext cx="2059748" cy="1600200"/>
            <a:chOff x="1881560" y="1143000"/>
            <a:chExt cx="2059748" cy="1600200"/>
          </a:xfrm>
        </p:grpSpPr>
        <p:grpSp>
          <p:nvGrpSpPr>
            <p:cNvPr id="6" name="Group 105"/>
            <p:cNvGrpSpPr/>
            <p:nvPr/>
          </p:nvGrpSpPr>
          <p:grpSpPr>
            <a:xfrm>
              <a:off x="1881560" y="1143000"/>
              <a:ext cx="2059748" cy="1600200"/>
              <a:chOff x="1881560" y="1143000"/>
              <a:chExt cx="2059748" cy="1600200"/>
            </a:xfrm>
          </p:grpSpPr>
          <p:sp>
            <p:nvSpPr>
              <p:cNvPr id="99" name="Rectangle 98"/>
              <p:cNvSpPr/>
              <p:nvPr/>
            </p:nvSpPr>
            <p:spPr>
              <a:xfrm>
                <a:off x="1883908" y="15240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0" name="Oval 99"/>
              <p:cNvSpPr/>
              <p:nvPr/>
            </p:nvSpPr>
            <p:spPr>
              <a:xfrm>
                <a:off x="19601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1" name="Oval 100"/>
              <p:cNvSpPr/>
              <p:nvPr/>
            </p:nvSpPr>
            <p:spPr>
              <a:xfrm>
                <a:off x="24935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2" name="Oval 101"/>
              <p:cNvSpPr/>
              <p:nvPr/>
            </p:nvSpPr>
            <p:spPr>
              <a:xfrm>
                <a:off x="30269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3" name="Oval 102"/>
              <p:cNvSpPr/>
              <p:nvPr/>
            </p:nvSpPr>
            <p:spPr>
              <a:xfrm>
                <a:off x="35603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4" name="Rectangle 103"/>
              <p:cNvSpPr/>
              <p:nvPr/>
            </p:nvSpPr>
            <p:spPr>
              <a:xfrm>
                <a:off x="1881560" y="1981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5" name="Oval 104"/>
              <p:cNvSpPr/>
              <p:nvPr/>
            </p:nvSpPr>
            <p:spPr>
              <a:xfrm>
                <a:off x="19577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6" name="Oval 105"/>
              <p:cNvSpPr/>
              <p:nvPr/>
            </p:nvSpPr>
            <p:spPr>
              <a:xfrm>
                <a:off x="24911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7" name="Oval 106"/>
              <p:cNvSpPr/>
              <p:nvPr/>
            </p:nvSpPr>
            <p:spPr>
              <a:xfrm>
                <a:off x="30245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9" name="Oval 118"/>
              <p:cNvSpPr/>
              <p:nvPr/>
            </p:nvSpPr>
            <p:spPr>
              <a:xfrm>
                <a:off x="35579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cxnSp>
            <p:nvCxnSpPr>
              <p:cNvPr id="131" name="Straight Connector 130"/>
              <p:cNvCxnSpPr>
                <a:stCxn id="99" idx="0"/>
              </p:cNvCxnSpPr>
              <p:nvPr/>
            </p:nvCxnSpPr>
            <p:spPr>
              <a:xfrm rot="16200000" flipH="1" flipV="1">
                <a:off x="2446904" y="1972696"/>
                <a:ext cx="914400" cy="17008"/>
              </a:xfrm>
              <a:prstGeom prst="line">
                <a:avLst/>
              </a:prstGeom>
              <a:ln/>
            </p:spPr>
            <p:style>
              <a:lnRef idx="2">
                <a:schemeClr val="accent6"/>
              </a:lnRef>
              <a:fillRef idx="0">
                <a:schemeClr val="accent6"/>
              </a:fillRef>
              <a:effectRef idx="1">
                <a:schemeClr val="accent6"/>
              </a:effectRef>
              <a:fontRef idx="minor">
                <a:schemeClr val="tx1"/>
              </a:fontRef>
            </p:style>
          </p:cxnSp>
        </p:grpSp>
        <p:sp>
          <p:nvSpPr>
            <p:cNvPr id="97" name="Oval 96"/>
            <p:cNvSpPr/>
            <p:nvPr/>
          </p:nvSpPr>
          <p:spPr>
            <a:xfrm>
              <a:off x="1933136" y="1640056"/>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8" name="Oval 97"/>
            <p:cNvSpPr/>
            <p:nvPr/>
          </p:nvSpPr>
          <p:spPr>
            <a:xfrm>
              <a:off x="2999936" y="1640056"/>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7" name="Group 142"/>
          <p:cNvGrpSpPr/>
          <p:nvPr/>
        </p:nvGrpSpPr>
        <p:grpSpPr>
          <a:xfrm>
            <a:off x="3484099" y="1295400"/>
            <a:ext cx="2059748" cy="1600200"/>
            <a:chOff x="1881560" y="1143000"/>
            <a:chExt cx="2059748" cy="1600200"/>
          </a:xfrm>
        </p:grpSpPr>
        <p:grpSp>
          <p:nvGrpSpPr>
            <p:cNvPr id="8" name="Group 105"/>
            <p:cNvGrpSpPr/>
            <p:nvPr/>
          </p:nvGrpSpPr>
          <p:grpSpPr>
            <a:xfrm>
              <a:off x="1881560" y="1143000"/>
              <a:ext cx="2059748" cy="1600200"/>
              <a:chOff x="1881560" y="1143000"/>
              <a:chExt cx="2059748" cy="1600200"/>
            </a:xfrm>
          </p:grpSpPr>
          <p:sp>
            <p:nvSpPr>
              <p:cNvPr id="181" name="Rectangle 180"/>
              <p:cNvSpPr/>
              <p:nvPr/>
            </p:nvSpPr>
            <p:spPr>
              <a:xfrm>
                <a:off x="1883908" y="15240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2" name="Oval 181"/>
              <p:cNvSpPr/>
              <p:nvPr/>
            </p:nvSpPr>
            <p:spPr>
              <a:xfrm>
                <a:off x="19601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3" name="Oval 182"/>
              <p:cNvSpPr/>
              <p:nvPr/>
            </p:nvSpPr>
            <p:spPr>
              <a:xfrm>
                <a:off x="24935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4" name="Oval 183"/>
              <p:cNvSpPr/>
              <p:nvPr/>
            </p:nvSpPr>
            <p:spPr>
              <a:xfrm>
                <a:off x="30269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5" name="Oval 184"/>
              <p:cNvSpPr/>
              <p:nvPr/>
            </p:nvSpPr>
            <p:spPr>
              <a:xfrm>
                <a:off x="35603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6" name="Rectangle 185"/>
              <p:cNvSpPr/>
              <p:nvPr/>
            </p:nvSpPr>
            <p:spPr>
              <a:xfrm>
                <a:off x="1881560" y="1981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7" name="Oval 186"/>
              <p:cNvSpPr/>
              <p:nvPr/>
            </p:nvSpPr>
            <p:spPr>
              <a:xfrm>
                <a:off x="19577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8" name="Oval 187"/>
              <p:cNvSpPr/>
              <p:nvPr/>
            </p:nvSpPr>
            <p:spPr>
              <a:xfrm>
                <a:off x="24911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9" name="Oval 188"/>
              <p:cNvSpPr/>
              <p:nvPr/>
            </p:nvSpPr>
            <p:spPr>
              <a:xfrm>
                <a:off x="30245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90" name="Oval 189"/>
              <p:cNvSpPr/>
              <p:nvPr/>
            </p:nvSpPr>
            <p:spPr>
              <a:xfrm>
                <a:off x="35579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cxnSp>
            <p:nvCxnSpPr>
              <p:cNvPr id="191" name="Straight Connector 190"/>
              <p:cNvCxnSpPr>
                <a:stCxn id="181" idx="0"/>
              </p:cNvCxnSpPr>
              <p:nvPr/>
            </p:nvCxnSpPr>
            <p:spPr>
              <a:xfrm rot="16200000" flipH="1" flipV="1">
                <a:off x="2446904" y="1972696"/>
                <a:ext cx="914400" cy="17008"/>
              </a:xfrm>
              <a:prstGeom prst="line">
                <a:avLst/>
              </a:prstGeom>
              <a:ln/>
            </p:spPr>
            <p:style>
              <a:lnRef idx="2">
                <a:schemeClr val="accent6"/>
              </a:lnRef>
              <a:fillRef idx="0">
                <a:schemeClr val="accent6"/>
              </a:fillRef>
              <a:effectRef idx="1">
                <a:schemeClr val="accent6"/>
              </a:effectRef>
              <a:fontRef idx="minor">
                <a:schemeClr val="tx1"/>
              </a:fontRef>
            </p:style>
          </p:cxnSp>
        </p:grpSp>
        <p:sp>
          <p:nvSpPr>
            <p:cNvPr id="179" name="Oval 178"/>
            <p:cNvSpPr/>
            <p:nvPr/>
          </p:nvSpPr>
          <p:spPr>
            <a:xfrm>
              <a:off x="1933136" y="1600200"/>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0" name="Oval 179"/>
            <p:cNvSpPr/>
            <p:nvPr/>
          </p:nvSpPr>
          <p:spPr>
            <a:xfrm>
              <a:off x="2999936" y="1600200"/>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9" name="Group 191"/>
          <p:cNvGrpSpPr/>
          <p:nvPr/>
        </p:nvGrpSpPr>
        <p:grpSpPr>
          <a:xfrm rot="10800000">
            <a:off x="3505201" y="4114800"/>
            <a:ext cx="2059748" cy="1600200"/>
            <a:chOff x="1881560" y="1143000"/>
            <a:chExt cx="2059748" cy="1600200"/>
          </a:xfrm>
        </p:grpSpPr>
        <p:grpSp>
          <p:nvGrpSpPr>
            <p:cNvPr id="10" name="Group 105"/>
            <p:cNvGrpSpPr/>
            <p:nvPr/>
          </p:nvGrpSpPr>
          <p:grpSpPr>
            <a:xfrm>
              <a:off x="1881560" y="1143000"/>
              <a:ext cx="2059748" cy="1600200"/>
              <a:chOff x="1881560" y="1143000"/>
              <a:chExt cx="2059748" cy="1600200"/>
            </a:xfrm>
          </p:grpSpPr>
          <p:sp>
            <p:nvSpPr>
              <p:cNvPr id="196" name="Rectangle 195"/>
              <p:cNvSpPr/>
              <p:nvPr/>
            </p:nvSpPr>
            <p:spPr>
              <a:xfrm>
                <a:off x="1883908" y="15240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7" name="Oval 196"/>
              <p:cNvSpPr/>
              <p:nvPr/>
            </p:nvSpPr>
            <p:spPr>
              <a:xfrm>
                <a:off x="19601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98" name="Oval 197"/>
              <p:cNvSpPr/>
              <p:nvPr/>
            </p:nvSpPr>
            <p:spPr>
              <a:xfrm>
                <a:off x="24935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99" name="Oval 198"/>
              <p:cNvSpPr/>
              <p:nvPr/>
            </p:nvSpPr>
            <p:spPr>
              <a:xfrm>
                <a:off x="30269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00" name="Oval 199"/>
              <p:cNvSpPr/>
              <p:nvPr/>
            </p:nvSpPr>
            <p:spPr>
              <a:xfrm>
                <a:off x="35603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01" name="Rectangle 200"/>
              <p:cNvSpPr/>
              <p:nvPr/>
            </p:nvSpPr>
            <p:spPr>
              <a:xfrm>
                <a:off x="1881560" y="1981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02" name="Oval 201"/>
              <p:cNvSpPr/>
              <p:nvPr/>
            </p:nvSpPr>
            <p:spPr>
              <a:xfrm>
                <a:off x="19577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03" name="Oval 202"/>
              <p:cNvSpPr/>
              <p:nvPr/>
            </p:nvSpPr>
            <p:spPr>
              <a:xfrm>
                <a:off x="24911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04" name="Oval 203"/>
              <p:cNvSpPr/>
              <p:nvPr/>
            </p:nvSpPr>
            <p:spPr>
              <a:xfrm>
                <a:off x="30245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05" name="Oval 204"/>
              <p:cNvSpPr/>
              <p:nvPr/>
            </p:nvSpPr>
            <p:spPr>
              <a:xfrm>
                <a:off x="35579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cxnSp>
            <p:nvCxnSpPr>
              <p:cNvPr id="206" name="Straight Connector 205"/>
              <p:cNvCxnSpPr>
                <a:stCxn id="196" idx="0"/>
              </p:cNvCxnSpPr>
              <p:nvPr/>
            </p:nvCxnSpPr>
            <p:spPr>
              <a:xfrm rot="16200000" flipH="1" flipV="1">
                <a:off x="2446904" y="1972696"/>
                <a:ext cx="914400" cy="17008"/>
              </a:xfrm>
              <a:prstGeom prst="line">
                <a:avLst/>
              </a:prstGeom>
              <a:ln/>
            </p:spPr>
            <p:style>
              <a:lnRef idx="2">
                <a:schemeClr val="accent6"/>
              </a:lnRef>
              <a:fillRef idx="0">
                <a:schemeClr val="accent6"/>
              </a:fillRef>
              <a:effectRef idx="1">
                <a:schemeClr val="accent6"/>
              </a:effectRef>
              <a:fontRef idx="minor">
                <a:schemeClr val="tx1"/>
              </a:fontRef>
            </p:style>
          </p:cxnSp>
        </p:grpSp>
        <p:sp>
          <p:nvSpPr>
            <p:cNvPr id="194" name="Oval 193"/>
            <p:cNvSpPr/>
            <p:nvPr/>
          </p:nvSpPr>
          <p:spPr>
            <a:xfrm>
              <a:off x="1933136" y="1682260"/>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95" name="Oval 194"/>
            <p:cNvSpPr/>
            <p:nvPr/>
          </p:nvSpPr>
          <p:spPr>
            <a:xfrm>
              <a:off x="2999936" y="1682260"/>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11" name="Group 206"/>
          <p:cNvGrpSpPr/>
          <p:nvPr/>
        </p:nvGrpSpPr>
        <p:grpSpPr>
          <a:xfrm rot="16200000">
            <a:off x="5389099" y="1372775"/>
            <a:ext cx="2059748" cy="1600200"/>
            <a:chOff x="1881560" y="1143000"/>
            <a:chExt cx="2059748" cy="1600200"/>
          </a:xfrm>
        </p:grpSpPr>
        <p:grpSp>
          <p:nvGrpSpPr>
            <p:cNvPr id="12" name="Group 105"/>
            <p:cNvGrpSpPr/>
            <p:nvPr/>
          </p:nvGrpSpPr>
          <p:grpSpPr>
            <a:xfrm>
              <a:off x="1881560" y="1143000"/>
              <a:ext cx="2059748" cy="1600200"/>
              <a:chOff x="1881560" y="1143000"/>
              <a:chExt cx="2059748" cy="1600200"/>
            </a:xfrm>
          </p:grpSpPr>
          <p:sp>
            <p:nvSpPr>
              <p:cNvPr id="211" name="Rectangle 210"/>
              <p:cNvSpPr/>
              <p:nvPr/>
            </p:nvSpPr>
            <p:spPr>
              <a:xfrm>
                <a:off x="1883908" y="15240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2" name="Oval 211"/>
              <p:cNvSpPr/>
              <p:nvPr/>
            </p:nvSpPr>
            <p:spPr>
              <a:xfrm>
                <a:off x="19601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13" name="Oval 212"/>
              <p:cNvSpPr/>
              <p:nvPr/>
            </p:nvSpPr>
            <p:spPr>
              <a:xfrm>
                <a:off x="24935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14" name="Oval 213"/>
              <p:cNvSpPr/>
              <p:nvPr/>
            </p:nvSpPr>
            <p:spPr>
              <a:xfrm>
                <a:off x="30269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15" name="Oval 214"/>
              <p:cNvSpPr/>
              <p:nvPr/>
            </p:nvSpPr>
            <p:spPr>
              <a:xfrm>
                <a:off x="35603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16" name="Rectangle 215"/>
              <p:cNvSpPr/>
              <p:nvPr/>
            </p:nvSpPr>
            <p:spPr>
              <a:xfrm>
                <a:off x="1881560" y="1981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7" name="Oval 216"/>
              <p:cNvSpPr/>
              <p:nvPr/>
            </p:nvSpPr>
            <p:spPr>
              <a:xfrm>
                <a:off x="19577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18" name="Oval 217"/>
              <p:cNvSpPr/>
              <p:nvPr/>
            </p:nvSpPr>
            <p:spPr>
              <a:xfrm>
                <a:off x="24911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19" name="Oval 218"/>
              <p:cNvSpPr/>
              <p:nvPr/>
            </p:nvSpPr>
            <p:spPr>
              <a:xfrm>
                <a:off x="30245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20" name="Oval 219"/>
              <p:cNvSpPr/>
              <p:nvPr/>
            </p:nvSpPr>
            <p:spPr>
              <a:xfrm>
                <a:off x="35579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cxnSp>
            <p:nvCxnSpPr>
              <p:cNvPr id="221" name="Straight Connector 220"/>
              <p:cNvCxnSpPr>
                <a:stCxn id="211" idx="0"/>
              </p:cNvCxnSpPr>
              <p:nvPr/>
            </p:nvCxnSpPr>
            <p:spPr>
              <a:xfrm rot="16200000" flipH="1" flipV="1">
                <a:off x="2446904" y="1972696"/>
                <a:ext cx="914400" cy="17008"/>
              </a:xfrm>
              <a:prstGeom prst="line">
                <a:avLst/>
              </a:prstGeom>
              <a:ln/>
            </p:spPr>
            <p:style>
              <a:lnRef idx="2">
                <a:schemeClr val="accent6"/>
              </a:lnRef>
              <a:fillRef idx="0">
                <a:schemeClr val="accent6"/>
              </a:fillRef>
              <a:effectRef idx="1">
                <a:schemeClr val="accent6"/>
              </a:effectRef>
              <a:fontRef idx="minor">
                <a:schemeClr val="tx1"/>
              </a:fontRef>
            </p:style>
          </p:cxnSp>
        </p:grpSp>
        <p:sp>
          <p:nvSpPr>
            <p:cNvPr id="209" name="Oval 208"/>
            <p:cNvSpPr/>
            <p:nvPr/>
          </p:nvSpPr>
          <p:spPr>
            <a:xfrm>
              <a:off x="1933136" y="1659983"/>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10" name="Oval 209"/>
            <p:cNvSpPr/>
            <p:nvPr/>
          </p:nvSpPr>
          <p:spPr>
            <a:xfrm>
              <a:off x="2999936" y="1659983"/>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13" name="Group 221"/>
          <p:cNvGrpSpPr/>
          <p:nvPr/>
        </p:nvGrpSpPr>
        <p:grpSpPr>
          <a:xfrm rot="16200000">
            <a:off x="5409026" y="4113626"/>
            <a:ext cx="2059748" cy="1600200"/>
            <a:chOff x="1881560" y="1143000"/>
            <a:chExt cx="2059748" cy="1600200"/>
          </a:xfrm>
        </p:grpSpPr>
        <p:grpSp>
          <p:nvGrpSpPr>
            <p:cNvPr id="14" name="Group 105"/>
            <p:cNvGrpSpPr/>
            <p:nvPr/>
          </p:nvGrpSpPr>
          <p:grpSpPr>
            <a:xfrm>
              <a:off x="1881560" y="1143000"/>
              <a:ext cx="2059748" cy="1600200"/>
              <a:chOff x="1881560" y="1143000"/>
              <a:chExt cx="2059748" cy="1600200"/>
            </a:xfrm>
          </p:grpSpPr>
          <p:sp>
            <p:nvSpPr>
              <p:cNvPr id="226" name="Rectangle 225"/>
              <p:cNvSpPr/>
              <p:nvPr/>
            </p:nvSpPr>
            <p:spPr>
              <a:xfrm>
                <a:off x="1883908" y="15240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7" name="Oval 226"/>
              <p:cNvSpPr/>
              <p:nvPr/>
            </p:nvSpPr>
            <p:spPr>
              <a:xfrm>
                <a:off x="19601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28" name="Oval 227"/>
              <p:cNvSpPr/>
              <p:nvPr/>
            </p:nvSpPr>
            <p:spPr>
              <a:xfrm>
                <a:off x="24935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29" name="Oval 228"/>
              <p:cNvSpPr/>
              <p:nvPr/>
            </p:nvSpPr>
            <p:spPr>
              <a:xfrm>
                <a:off x="30269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0" name="Oval 229"/>
              <p:cNvSpPr/>
              <p:nvPr/>
            </p:nvSpPr>
            <p:spPr>
              <a:xfrm>
                <a:off x="3560308" y="11430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1" name="Rectangle 230"/>
              <p:cNvSpPr/>
              <p:nvPr/>
            </p:nvSpPr>
            <p:spPr>
              <a:xfrm>
                <a:off x="1881560" y="1981200"/>
                <a:ext cx="20574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32" name="Oval 231"/>
              <p:cNvSpPr/>
              <p:nvPr/>
            </p:nvSpPr>
            <p:spPr>
              <a:xfrm>
                <a:off x="19577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3" name="Oval 232"/>
              <p:cNvSpPr/>
              <p:nvPr/>
            </p:nvSpPr>
            <p:spPr>
              <a:xfrm>
                <a:off x="24911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4" name="Oval 233"/>
              <p:cNvSpPr/>
              <p:nvPr/>
            </p:nvSpPr>
            <p:spPr>
              <a:xfrm>
                <a:off x="30245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5" name="Oval 234"/>
              <p:cNvSpPr/>
              <p:nvPr/>
            </p:nvSpPr>
            <p:spPr>
              <a:xfrm>
                <a:off x="3557960" y="2438400"/>
                <a:ext cx="304800" cy="304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cxnSp>
            <p:nvCxnSpPr>
              <p:cNvPr id="236" name="Straight Connector 235"/>
              <p:cNvCxnSpPr>
                <a:stCxn id="226" idx="0"/>
              </p:cNvCxnSpPr>
              <p:nvPr/>
            </p:nvCxnSpPr>
            <p:spPr>
              <a:xfrm rot="16200000" flipH="1" flipV="1">
                <a:off x="2446904" y="1972696"/>
                <a:ext cx="914400" cy="17008"/>
              </a:xfrm>
              <a:prstGeom prst="line">
                <a:avLst/>
              </a:prstGeom>
              <a:ln/>
            </p:spPr>
            <p:style>
              <a:lnRef idx="2">
                <a:schemeClr val="accent6"/>
              </a:lnRef>
              <a:fillRef idx="0">
                <a:schemeClr val="accent6"/>
              </a:fillRef>
              <a:effectRef idx="1">
                <a:schemeClr val="accent6"/>
              </a:effectRef>
              <a:fontRef idx="minor">
                <a:schemeClr val="tx1"/>
              </a:fontRef>
            </p:style>
          </p:cxnSp>
        </p:grpSp>
        <p:sp>
          <p:nvSpPr>
            <p:cNvPr id="224" name="Oval 223"/>
            <p:cNvSpPr/>
            <p:nvPr/>
          </p:nvSpPr>
          <p:spPr>
            <a:xfrm>
              <a:off x="1933136" y="1654124"/>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25" name="Oval 224"/>
            <p:cNvSpPr/>
            <p:nvPr/>
          </p:nvSpPr>
          <p:spPr>
            <a:xfrm>
              <a:off x="2999936" y="1654124"/>
              <a:ext cx="886264" cy="6518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6EE22-B9EA-41E0-9A8A-ED0E4606D816}"/>
              </a:ext>
            </a:extLst>
          </p:cNvPr>
          <p:cNvSpPr>
            <a:spLocks noGrp="1"/>
          </p:cNvSpPr>
          <p:nvPr>
            <p:ph type="title"/>
          </p:nvPr>
        </p:nvSpPr>
        <p:spPr>
          <a:xfrm>
            <a:off x="1188253" y="277401"/>
            <a:ext cx="6857651" cy="875506"/>
          </a:xfrm>
        </p:spPr>
        <p:txBody>
          <a:bodyPr/>
          <a:lstStyle/>
          <a:p>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Chu </a:t>
            </a:r>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trình</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STEM</a:t>
            </a:r>
          </a:p>
        </p:txBody>
      </p:sp>
      <p:sp>
        <p:nvSpPr>
          <p:cNvPr id="4" name="TextBox 3">
            <a:extLst>
              <a:ext uri="{FF2B5EF4-FFF2-40B4-BE49-F238E27FC236}">
                <a16:creationId xmlns:a16="http://schemas.microsoft.com/office/drawing/2014/main" id="{DAB62731-70E7-4DC7-A73A-5DE5BDB28D2E}"/>
              </a:ext>
            </a:extLst>
          </p:cNvPr>
          <p:cNvSpPr txBox="1"/>
          <p:nvPr/>
        </p:nvSpPr>
        <p:spPr>
          <a:xfrm>
            <a:off x="1295400" y="3124200"/>
            <a:ext cx="2514600"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THỰC TIỄN – </a:t>
            </a:r>
          </a:p>
          <a:p>
            <a:pPr algn="ctr"/>
            <a:r>
              <a:rPr lang="en-US" b="1" dirty="0">
                <a:solidFill>
                  <a:srgbClr val="FF0000"/>
                </a:solidFill>
                <a:latin typeface="Arial" panose="020B0604020202020204" pitchFamily="34" charset="0"/>
                <a:cs typeface="Arial" panose="020B0604020202020204" pitchFamily="34" charset="0"/>
              </a:rPr>
              <a:t>CÔNG NGHỆ</a:t>
            </a:r>
          </a:p>
        </p:txBody>
      </p:sp>
      <p:sp>
        <p:nvSpPr>
          <p:cNvPr id="5" name="TextBox 4">
            <a:extLst>
              <a:ext uri="{FF2B5EF4-FFF2-40B4-BE49-F238E27FC236}">
                <a16:creationId xmlns:a16="http://schemas.microsoft.com/office/drawing/2014/main" id="{E5AC3AB4-A511-4E8B-921E-3BF967141F1E}"/>
              </a:ext>
            </a:extLst>
          </p:cNvPr>
          <p:cNvSpPr txBox="1"/>
          <p:nvPr/>
        </p:nvSpPr>
        <p:spPr>
          <a:xfrm>
            <a:off x="5791200" y="3048000"/>
            <a:ext cx="2652370"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t>
            </a:r>
            <a:r>
              <a:rPr lang="vi-VN" b="1" dirty="0">
                <a:latin typeface="Arial" panose="020B0604020202020204" pitchFamily="34" charset="0"/>
                <a:cs typeface="Arial" panose="020B0604020202020204" pitchFamily="34" charset="0"/>
              </a:rPr>
              <a:t>Ư</a:t>
            </a:r>
            <a:r>
              <a:rPr lang="en-US" b="1" dirty="0" err="1">
                <a:latin typeface="Arial" panose="020B0604020202020204" pitchFamily="34" charset="0"/>
                <a:cs typeface="Arial" panose="020B0604020202020204" pitchFamily="34" charset="0"/>
              </a:rPr>
              <a:t>ƠNG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TRÌNH</a:t>
            </a:r>
            <a:r>
              <a:rPr lang="en-US" b="1" dirty="0">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KIẾN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THỨC</a:t>
            </a:r>
            <a:endParaRPr lang="en-US" b="1" dirty="0">
              <a:solidFill>
                <a:srgbClr val="FF0000"/>
              </a:solidFill>
              <a:latin typeface="Arial" panose="020B0604020202020204" pitchFamily="34" charset="0"/>
              <a:cs typeface="Arial" panose="020B0604020202020204" pitchFamily="34" charset="0"/>
            </a:endParaRPr>
          </a:p>
        </p:txBody>
      </p:sp>
      <p:sp>
        <p:nvSpPr>
          <p:cNvPr id="6" name="Arrow: Curved Down 5">
            <a:extLst>
              <a:ext uri="{FF2B5EF4-FFF2-40B4-BE49-F238E27FC236}">
                <a16:creationId xmlns:a16="http://schemas.microsoft.com/office/drawing/2014/main" id="{FD855704-9196-4866-92A9-D2A517DF0457}"/>
              </a:ext>
            </a:extLst>
          </p:cNvPr>
          <p:cNvSpPr/>
          <p:nvPr/>
        </p:nvSpPr>
        <p:spPr>
          <a:xfrm>
            <a:off x="2332945" y="1152908"/>
            <a:ext cx="4965927" cy="1614786"/>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err="1">
                <a:solidFill>
                  <a:schemeClr val="tx1"/>
                </a:solidFill>
                <a:latin typeface="Arial" panose="020B0604020202020204" pitchFamily="34" charset="0"/>
                <a:cs typeface="Arial" panose="020B0604020202020204" pitchFamily="34" charset="0"/>
              </a:rPr>
              <a:t>TÌM</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TÒI</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KHÁM</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PHÁ</a:t>
            </a:r>
            <a:endParaRPr lang="en-US" b="1" dirty="0">
              <a:solidFill>
                <a:schemeClr val="tx1"/>
              </a:solidFill>
              <a:latin typeface="Arial" panose="020B0604020202020204" pitchFamily="34" charset="0"/>
              <a:cs typeface="Arial" panose="020B0604020202020204" pitchFamily="34" charset="0"/>
            </a:endParaRPr>
          </a:p>
          <a:p>
            <a:pPr algn="ctr"/>
            <a:r>
              <a:rPr lang="en-US" b="1" dirty="0" err="1">
                <a:solidFill>
                  <a:schemeClr val="tx1"/>
                </a:solidFill>
                <a:latin typeface="Arial" panose="020B0604020202020204" pitchFamily="34" charset="0"/>
                <a:cs typeface="Arial" panose="020B0604020202020204" pitchFamily="34" charset="0"/>
              </a:rPr>
              <a:t>PHÁT</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HIỆN</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VẤN</a:t>
            </a:r>
            <a:r>
              <a:rPr lang="en-US" b="1" dirty="0">
                <a:solidFill>
                  <a:schemeClr val="tx1"/>
                </a:solidFill>
                <a:latin typeface="Arial" panose="020B0604020202020204" pitchFamily="34" charset="0"/>
                <a:cs typeface="Arial" panose="020B0604020202020204" pitchFamily="34" charset="0"/>
              </a:rPr>
              <a:t> ĐỀ</a:t>
            </a:r>
          </a:p>
          <a:p>
            <a:pPr algn="ctr"/>
            <a:r>
              <a:rPr lang="en-US" b="1" dirty="0">
                <a:solidFill>
                  <a:schemeClr val="tx1"/>
                </a:solidFill>
                <a:latin typeface="Arial" panose="020B0604020202020204" pitchFamily="34" charset="0"/>
                <a:cs typeface="Arial" panose="020B0604020202020204" pitchFamily="34" charset="0"/>
              </a:rPr>
              <a:t>(</a:t>
            </a:r>
            <a:r>
              <a:rPr lang="en-US" b="1" dirty="0">
                <a:solidFill>
                  <a:srgbClr val="FF0000"/>
                </a:solidFill>
                <a:latin typeface="Arial" panose="020B0604020202020204" pitchFamily="34" charset="0"/>
                <a:cs typeface="Arial" panose="020B0604020202020204" pitchFamily="34" charset="0"/>
              </a:rPr>
              <a:t>KHOA HỌC</a:t>
            </a:r>
            <a:r>
              <a:rPr lang="en-US" b="1" dirty="0">
                <a:solidFill>
                  <a:schemeClr val="tx1"/>
                </a:solidFill>
                <a:latin typeface="Arial" panose="020B0604020202020204" pitchFamily="34" charset="0"/>
                <a:cs typeface="Arial" panose="020B0604020202020204" pitchFamily="34" charset="0"/>
              </a:rPr>
              <a:t>)</a:t>
            </a:r>
          </a:p>
        </p:txBody>
      </p:sp>
      <p:sp>
        <p:nvSpPr>
          <p:cNvPr id="7" name="Arrow: Curved Up 6">
            <a:extLst>
              <a:ext uri="{FF2B5EF4-FFF2-40B4-BE49-F238E27FC236}">
                <a16:creationId xmlns:a16="http://schemas.microsoft.com/office/drawing/2014/main" id="{670C03D1-550F-44A5-B355-0FDAFC2C9001}"/>
              </a:ext>
            </a:extLst>
          </p:cNvPr>
          <p:cNvSpPr/>
          <p:nvPr/>
        </p:nvSpPr>
        <p:spPr>
          <a:xfrm flipH="1">
            <a:off x="2228851" y="3949969"/>
            <a:ext cx="4867955" cy="184667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Arial" panose="020B0604020202020204" pitchFamily="34" charset="0"/>
                <a:cs typeface="Arial" panose="020B0604020202020204" pitchFamily="34" charset="0"/>
              </a:rPr>
              <a:t>GIẢI</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THÍCH</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CẢI</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THIỆN</a:t>
            </a:r>
            <a:endParaRPr lang="en-US" b="1" dirty="0">
              <a:solidFill>
                <a:schemeClr val="tx1"/>
              </a:solidFill>
              <a:latin typeface="Arial" panose="020B0604020202020204" pitchFamily="34" charset="0"/>
              <a:cs typeface="Arial" panose="020B0604020202020204" pitchFamily="34" charset="0"/>
            </a:endParaRPr>
          </a:p>
          <a:p>
            <a:pPr algn="ctr"/>
            <a:r>
              <a:rPr lang="en-US" b="1" dirty="0" err="1">
                <a:solidFill>
                  <a:schemeClr val="tx1"/>
                </a:solidFill>
                <a:latin typeface="Arial" panose="020B0604020202020204" pitchFamily="34" charset="0"/>
                <a:cs typeface="Arial" panose="020B0604020202020204" pitchFamily="34" charset="0"/>
              </a:rPr>
              <a:t>GIẢI</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QUYẾT</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VẤN</a:t>
            </a:r>
            <a:r>
              <a:rPr lang="en-US" b="1" dirty="0">
                <a:solidFill>
                  <a:schemeClr val="tx1"/>
                </a:solidFill>
                <a:latin typeface="Arial" panose="020B0604020202020204" pitchFamily="34" charset="0"/>
                <a:cs typeface="Arial" panose="020B0604020202020204" pitchFamily="34" charset="0"/>
              </a:rPr>
              <a:t> ĐỀ</a:t>
            </a:r>
          </a:p>
          <a:p>
            <a:pPr algn="ctr"/>
            <a:r>
              <a:rPr lang="en-US" b="1" dirty="0">
                <a:solidFill>
                  <a:schemeClr val="tx1"/>
                </a:solidFill>
                <a:latin typeface="Arial" panose="020B0604020202020204" pitchFamily="34" charset="0"/>
                <a:cs typeface="Arial" panose="020B0604020202020204" pitchFamily="34" charset="0"/>
              </a:rPr>
              <a:t>(</a:t>
            </a:r>
            <a:r>
              <a:rPr lang="en-US" b="1" dirty="0" err="1">
                <a:solidFill>
                  <a:srgbClr val="FF0000"/>
                </a:solidFill>
                <a:latin typeface="Arial" panose="020B0604020202020204" pitchFamily="34" charset="0"/>
                <a:cs typeface="Arial" panose="020B0604020202020204" pitchFamily="34" charset="0"/>
              </a:rPr>
              <a:t>KỸ</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THUẬT</a:t>
            </a:r>
            <a:r>
              <a:rPr lang="en-US" b="1" dirty="0">
                <a:solidFill>
                  <a:schemeClr val="tx1"/>
                </a:solidFill>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8C470112-7F1B-4241-A660-998CFB551F8F}"/>
              </a:ext>
            </a:extLst>
          </p:cNvPr>
          <p:cNvSpPr txBox="1"/>
          <p:nvPr/>
        </p:nvSpPr>
        <p:spPr>
          <a:xfrm>
            <a:off x="4237264" y="3135086"/>
            <a:ext cx="868136" cy="369332"/>
          </a:xfrm>
          <a:prstGeom prst="rect">
            <a:avLst/>
          </a:prstGeom>
          <a:noFill/>
        </p:spPr>
        <p:txBody>
          <a:bodyPr wrap="square" rtlCol="0">
            <a:spAutoFit/>
          </a:bodyPr>
          <a:lstStyle/>
          <a:p>
            <a:r>
              <a:rPr lang="en-US" b="1" dirty="0" err="1">
                <a:solidFill>
                  <a:srgbClr val="FF0000"/>
                </a:solidFill>
                <a:latin typeface="Arial" panose="020B0604020202020204" pitchFamily="34" charset="0"/>
                <a:cs typeface="Arial" panose="020B0604020202020204" pitchFamily="34" charset="0"/>
              </a:rPr>
              <a:t>TOÁN</a:t>
            </a:r>
            <a:endParaRPr lang="en-US" b="1" dirty="0">
              <a:solidFill>
                <a:srgbClr val="FF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AB62731-70E7-4DC7-A73A-5DE5BDB28D2E}"/>
              </a:ext>
            </a:extLst>
          </p:cNvPr>
          <p:cNvSpPr txBox="1"/>
          <p:nvPr/>
        </p:nvSpPr>
        <p:spPr>
          <a:xfrm>
            <a:off x="1080659" y="5943693"/>
            <a:ext cx="7295898" cy="369332"/>
          </a:xfrm>
          <a:prstGeom prst="rect">
            <a:avLst/>
          </a:prstGeom>
          <a:noFill/>
        </p:spPr>
        <p:txBody>
          <a:bodyPr wrap="square" rtlCol="0">
            <a:spAutoFit/>
          </a:bodyPr>
          <a:lstStyle/>
          <a:p>
            <a:pPr algn="ctr"/>
            <a:r>
              <a:rPr lang="en-US" b="1" dirty="0" err="1">
                <a:solidFill>
                  <a:srgbClr val="002060"/>
                </a:solidFill>
                <a:latin typeface="Arial" panose="020B0604020202020204" pitchFamily="34" charset="0"/>
                <a:cs typeface="Arial" panose="020B0604020202020204" pitchFamily="34" charset="0"/>
              </a:rPr>
              <a:t>TOÁN</a:t>
            </a:r>
            <a:r>
              <a:rPr lang="en-US" b="1" dirty="0">
                <a:solidFill>
                  <a:srgbClr val="002060"/>
                </a:solidFill>
                <a:latin typeface="Arial" panose="020B0604020202020204" pitchFamily="34" charset="0"/>
                <a:cs typeface="Arial" panose="020B0604020202020204" pitchFamily="34" charset="0"/>
              </a:rPr>
              <a:t> -  </a:t>
            </a:r>
            <a:r>
              <a:rPr lang="en-US" b="1" dirty="0" err="1">
                <a:solidFill>
                  <a:srgbClr val="002060"/>
                </a:solidFill>
                <a:latin typeface="Arial" panose="020B0604020202020204" pitchFamily="34" charset="0"/>
                <a:cs typeface="Arial" panose="020B0604020202020204" pitchFamily="34" charset="0"/>
              </a:rPr>
              <a:t>KHOA</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HỌC</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TỰ</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NHIÊN</a:t>
            </a:r>
            <a:r>
              <a:rPr lang="en-US" b="1" dirty="0">
                <a:solidFill>
                  <a:srgbClr val="002060"/>
                </a:solidFill>
                <a:latin typeface="Arial" panose="020B0604020202020204" pitchFamily="34" charset="0"/>
                <a:cs typeface="Arial" panose="020B0604020202020204" pitchFamily="34" charset="0"/>
              </a:rPr>
              <a:t> – TIN </a:t>
            </a:r>
            <a:r>
              <a:rPr lang="en-US" b="1" dirty="0" err="1">
                <a:solidFill>
                  <a:srgbClr val="002060"/>
                </a:solidFill>
                <a:latin typeface="Arial" panose="020B0604020202020204" pitchFamily="34" charset="0"/>
                <a:cs typeface="Arial" panose="020B0604020202020204" pitchFamily="34" charset="0"/>
              </a:rPr>
              <a:t>HỌC</a:t>
            </a:r>
            <a:r>
              <a:rPr lang="en-US" b="1" dirty="0">
                <a:solidFill>
                  <a:srgbClr val="002060"/>
                </a:solidFill>
                <a:latin typeface="Arial" panose="020B0604020202020204" pitchFamily="34" charset="0"/>
                <a:cs typeface="Arial" panose="020B0604020202020204" pitchFamily="34" charset="0"/>
              </a:rPr>
              <a:t> - </a:t>
            </a:r>
            <a:r>
              <a:rPr lang="en-US" b="1" dirty="0" err="1">
                <a:solidFill>
                  <a:srgbClr val="002060"/>
                </a:solidFill>
                <a:latin typeface="Arial" panose="020B0604020202020204" pitchFamily="34" charset="0"/>
                <a:cs typeface="Arial" panose="020B0604020202020204" pitchFamily="34" charset="0"/>
              </a:rPr>
              <a:t>CÔNG</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NGHỆ</a:t>
            </a:r>
            <a:r>
              <a:rPr lang="en-US" b="1" dirty="0">
                <a:solidFill>
                  <a:srgbClr val="002060"/>
                </a:solidFill>
                <a:latin typeface="Arial" panose="020B0604020202020204" pitchFamily="34" charset="0"/>
                <a:cs typeface="Arial" panose="020B0604020202020204" pitchFamily="34" charset="0"/>
              </a:rPr>
              <a:t> </a:t>
            </a:r>
          </a:p>
        </p:txBody>
      </p:sp>
      <p:pic>
        <p:nvPicPr>
          <p:cNvPr id="8194" name="Picture 2" descr="Vector giấy quanh nhà nghiên cứu biểu tượng người đàn ông thành công với ngón tay cái lên, đèn, ý tưởng trong một phong cách thiết kế phẳng cho kinh doanh, nghiên cứu, giảng dạy trong trường học hoặc đại học, làm việc, nghiên cứu thị trường, tìm kiếm quyết định đúng đắn Kho ảnh - 34008282"/>
          <p:cNvPicPr>
            <a:picLocks noChangeAspect="1" noChangeArrowheads="1"/>
          </p:cNvPicPr>
          <p:nvPr/>
        </p:nvPicPr>
        <p:blipFill>
          <a:blip r:embed="rId2"/>
          <a:srcRect/>
          <a:stretch>
            <a:fillRect/>
          </a:stretch>
        </p:blipFill>
        <p:spPr bwMode="auto">
          <a:xfrm>
            <a:off x="882491" y="1306940"/>
            <a:ext cx="1211090" cy="1614786"/>
          </a:xfrm>
          <a:prstGeom prst="rect">
            <a:avLst/>
          </a:prstGeom>
          <a:noFill/>
        </p:spPr>
      </p:pic>
      <p:pic>
        <p:nvPicPr>
          <p:cNvPr id="8196" name="Picture 4" descr="Vector vòng biểu tượng người đàn ông thành công trong cà vạt, áo sơ mi với bình và chất lỏng hóa học phẳng phong cách thiết kế cho doanh nghiệp, nghiên cứu, giảng dạy trong trường học hoặc đại học, làm việc, nghiên cứu thị trường, tìm kiếm quyết định đúng đắn Kho ảnh - 34007710"/>
          <p:cNvPicPr>
            <a:picLocks noChangeAspect="1" noChangeArrowheads="1"/>
          </p:cNvPicPr>
          <p:nvPr/>
        </p:nvPicPr>
        <p:blipFill>
          <a:blip r:embed="rId3"/>
          <a:srcRect/>
          <a:stretch>
            <a:fillRect/>
          </a:stretch>
        </p:blipFill>
        <p:spPr bwMode="auto">
          <a:xfrm>
            <a:off x="7244383" y="3755390"/>
            <a:ext cx="1277138" cy="1702851"/>
          </a:xfrm>
          <a:prstGeom prst="rect">
            <a:avLst/>
          </a:prstGeom>
          <a:noFill/>
        </p:spPr>
      </p:pic>
      <p:pic>
        <p:nvPicPr>
          <p:cNvPr id="8198" name="Picture 6" descr="Hoá học khoa học màu phẳng vector minh hoạ Kho ảnh - 32781348"/>
          <p:cNvPicPr>
            <a:picLocks noChangeAspect="1" noChangeArrowheads="1"/>
          </p:cNvPicPr>
          <p:nvPr/>
        </p:nvPicPr>
        <p:blipFill>
          <a:blip r:embed="rId4"/>
          <a:srcRect/>
          <a:stretch>
            <a:fillRect/>
          </a:stretch>
        </p:blipFill>
        <p:spPr bwMode="auto">
          <a:xfrm>
            <a:off x="7358683" y="1152909"/>
            <a:ext cx="1108505" cy="1300647"/>
          </a:xfrm>
          <a:prstGeom prst="rect">
            <a:avLst/>
          </a:prstGeom>
          <a:noFill/>
        </p:spPr>
      </p:pic>
      <p:pic>
        <p:nvPicPr>
          <p:cNvPr id="8200" name="Picture 8" descr="quản lý phim hoạt hình hài hước Kho ảnh - 14156099"/>
          <p:cNvPicPr>
            <a:picLocks noChangeAspect="1" noChangeArrowheads="1"/>
          </p:cNvPicPr>
          <p:nvPr/>
        </p:nvPicPr>
        <p:blipFill>
          <a:blip r:embed="rId5"/>
          <a:srcRect/>
          <a:stretch>
            <a:fillRect/>
          </a:stretch>
        </p:blipFill>
        <p:spPr bwMode="auto">
          <a:xfrm>
            <a:off x="882492" y="3949970"/>
            <a:ext cx="1346359" cy="1280537"/>
          </a:xfrm>
          <a:prstGeom prst="rect">
            <a:avLst/>
          </a:prstGeom>
          <a:noFill/>
        </p:spPr>
      </p:pic>
    </p:spTree>
    <p:extLst>
      <p:ext uri="{BB962C8B-B14F-4D97-AF65-F5344CB8AC3E}">
        <p14:creationId xmlns:p14="http://schemas.microsoft.com/office/powerpoint/2010/main" val="877583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4E8F-2106-4027-8FE1-7855066C6E6D}"/>
              </a:ext>
            </a:extLst>
          </p:cNvPr>
          <p:cNvSpPr>
            <a:spLocks noGrp="1"/>
          </p:cNvSpPr>
          <p:nvPr>
            <p:ph type="title"/>
          </p:nvPr>
        </p:nvSpPr>
        <p:spPr>
          <a:xfrm>
            <a:off x="1319646" y="624111"/>
            <a:ext cx="7481455" cy="753585"/>
          </a:xfrm>
        </p:spPr>
        <p:txBody>
          <a:bodyPr>
            <a:normAutofit fontScale="90000"/>
          </a:bodyPr>
          <a:lstStyle/>
          <a:p>
            <a:r>
              <a:rPr lang="en-US" b="1" dirty="0" err="1">
                <a:solidFill>
                  <a:srgbClr val="FF0000"/>
                </a:solidFill>
                <a:latin typeface="Times New Roman" pitchFamily="18" charset="0"/>
                <a:cs typeface="Times New Roman" pitchFamily="18" charset="0"/>
              </a:rPr>
              <a:t>Quy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dựng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học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gắn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với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thực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tiễn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FED494C-E235-4A7F-8926-DC73C61EAAAF}"/>
              </a:ext>
            </a:extLst>
          </p:cNvPr>
          <p:cNvSpPr>
            <a:spLocks noGrp="1"/>
          </p:cNvSpPr>
          <p:nvPr>
            <p:ph idx="1"/>
          </p:nvPr>
        </p:nvSpPr>
        <p:spPr>
          <a:xfrm>
            <a:off x="800100" y="1579418"/>
            <a:ext cx="8142731" cy="4509108"/>
          </a:xfrm>
        </p:spPr>
        <p:txBody>
          <a:bodyPr>
            <a:normAutofit fontScale="92500" lnSpcReduction="10000"/>
          </a:bodyPr>
          <a:lstStyle/>
          <a:p>
            <a:pPr algn="just"/>
            <a:r>
              <a:rPr lang="en-US" sz="2800" dirty="0" err="1">
                <a:solidFill>
                  <a:srgbClr val="002060"/>
                </a:solidFill>
                <a:latin typeface="Times New Roman" pitchFamily="18" charset="0"/>
                <a:cs typeface="Times New Roman" pitchFamily="18" charset="0"/>
              </a:rPr>
              <a:t>Tìm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hiểu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tiễn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gắn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chủ</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đề</a:t>
            </a:r>
            <a:r>
              <a:rPr lang="en-US" sz="2800" dirty="0">
                <a:solidFill>
                  <a:srgbClr val="002060"/>
                </a:solidFill>
                <a:latin typeface="Times New Roman" pitchFamily="18" charset="0"/>
                <a:cs typeface="Times New Roman" pitchFamily="18" charset="0"/>
              </a:rPr>
              <a:t>/</a:t>
            </a:r>
            <a:r>
              <a:rPr lang="en-US" sz="2800" dirty="0" err="1">
                <a:solidFill>
                  <a:srgbClr val="002060"/>
                </a:solidFill>
                <a:latin typeface="Times New Roman" pitchFamily="18" charset="0"/>
                <a:cs typeface="Times New Roman" pitchFamily="18" charset="0"/>
              </a:rPr>
              <a:t>bài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học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địa</a:t>
            </a:r>
            <a:r>
              <a:rPr lang="en-US" sz="2800" dirty="0">
                <a:solidFill>
                  <a:srgbClr val="002060"/>
                </a:solidFill>
                <a:latin typeface="Times New Roman" pitchFamily="18" charset="0"/>
                <a:cs typeface="Times New Roman" pitchFamily="18" charset="0"/>
              </a:rPr>
              <a:t> ph</a:t>
            </a:r>
            <a:r>
              <a:rPr lang="vi-VN" sz="2800" dirty="0">
                <a:solidFill>
                  <a:srgbClr val="002060"/>
                </a:solidFill>
                <a:latin typeface="Times New Roman" pitchFamily="18" charset="0"/>
                <a:cs typeface="Times New Roman" pitchFamily="18" charset="0"/>
              </a:rPr>
              <a:t>ư</a:t>
            </a:r>
            <a:r>
              <a:rPr lang="en-US" sz="2800" dirty="0" err="1">
                <a:solidFill>
                  <a:srgbClr val="002060"/>
                </a:solidFill>
                <a:latin typeface="Times New Roman" pitchFamily="18" charset="0"/>
                <a:cs typeface="Times New Roman" pitchFamily="18" charset="0"/>
              </a:rPr>
              <a:t>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lựa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chọn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những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liên</a:t>
            </a:r>
            <a:r>
              <a:rPr lang="en-US" sz="2800" dirty="0">
                <a:solidFill>
                  <a:srgbClr val="002060"/>
                </a:solidFill>
                <a:latin typeface="Times New Roman" pitchFamily="18" charset="0"/>
                <a:cs typeface="Times New Roman" pitchFamily="18" charset="0"/>
              </a:rPr>
              <a:t> quan </a:t>
            </a:r>
            <a:r>
              <a:rPr lang="en-US" sz="2800" dirty="0" err="1">
                <a:solidFill>
                  <a:srgbClr val="002060"/>
                </a:solidFill>
                <a:latin typeface="Times New Roman" pitchFamily="18" charset="0"/>
                <a:cs typeface="Times New Roman" pitchFamily="18" charset="0"/>
              </a:rPr>
              <a:t>trực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tiếp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đến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nội</a:t>
            </a:r>
            <a:r>
              <a:rPr lang="en-US" sz="2800" dirty="0">
                <a:solidFill>
                  <a:srgbClr val="002060"/>
                </a:solidFill>
                <a:latin typeface="Times New Roman" pitchFamily="18" charset="0"/>
                <a:cs typeface="Times New Roman" pitchFamily="18" charset="0"/>
              </a:rPr>
              <a:t> dung </a:t>
            </a:r>
            <a:r>
              <a:rPr lang="en-US" sz="2800" dirty="0" err="1">
                <a:solidFill>
                  <a:srgbClr val="002060"/>
                </a:solidFill>
                <a:latin typeface="Times New Roman" pitchFamily="18" charset="0"/>
                <a:cs typeface="Times New Roman" pitchFamily="18" charset="0"/>
              </a:rPr>
              <a:t>dạy</a:t>
            </a:r>
            <a:r>
              <a:rPr lang="en-US" sz="2800" dirty="0">
                <a:solidFill>
                  <a:srgbClr val="002060"/>
                </a:solidFill>
                <a:latin typeface="Times New Roman" pitchFamily="18" charset="0"/>
                <a:cs typeface="Times New Roman" pitchFamily="18" charset="0"/>
              </a:rPr>
              <a:t> học </a:t>
            </a:r>
            <a:r>
              <a:rPr lang="en-US" sz="2800" dirty="0" err="1">
                <a:solidFill>
                  <a:srgbClr val="002060"/>
                </a:solidFill>
                <a:latin typeface="Times New Roman" pitchFamily="18" charset="0"/>
                <a:cs typeface="Times New Roman" pitchFamily="18" charset="0"/>
              </a:rPr>
              <a:t>cụ</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a:t>
            </a:r>
            <a:r>
              <a:rPr lang="vi-VN" sz="2800" dirty="0">
                <a:solidFill>
                  <a:srgbClr val="002060"/>
                </a:solidFill>
                <a:latin typeface="Times New Roman" pitchFamily="18" charset="0"/>
                <a:cs typeface="Times New Roman" pitchFamily="18" charset="0"/>
              </a:rPr>
              <a:t>ư</a:t>
            </a:r>
            <a:r>
              <a:rPr lang="en-US" sz="2800" dirty="0" err="1">
                <a:solidFill>
                  <a:srgbClr val="002060"/>
                </a:solidFill>
                <a:latin typeface="Times New Roman" pitchFamily="18" charset="0"/>
                <a:cs typeface="Times New Roman" pitchFamily="18" charset="0"/>
              </a:rPr>
              <a:t>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trình</a:t>
            </a:r>
            <a:r>
              <a:rPr lang="en-US" sz="2800" dirty="0">
                <a:solidFill>
                  <a:srgbClr val="002060"/>
                </a:solidFill>
                <a:latin typeface="Times New Roman" pitchFamily="18" charset="0"/>
                <a:cs typeface="Times New Roman" pitchFamily="18" charset="0"/>
              </a:rPr>
              <a:t> giáo </a:t>
            </a:r>
            <a:r>
              <a:rPr lang="en-US" sz="2800" dirty="0" err="1">
                <a:solidFill>
                  <a:srgbClr val="002060"/>
                </a:solidFill>
                <a:latin typeface="Times New Roman" pitchFamily="18" charset="0"/>
                <a:cs typeface="Times New Roman" pitchFamily="18" charset="0"/>
              </a:rPr>
              <a:t>dục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phổ</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Tìm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hiểu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những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 </a:t>
            </a:r>
            <a:r>
              <a:rPr lang="en-US" sz="2800" dirty="0" err="1">
                <a:solidFill>
                  <a:srgbClr val="002060"/>
                </a:solidFill>
                <a:latin typeface="Times New Roman" pitchFamily="18" charset="0"/>
                <a:cs typeface="Times New Roman" pitchFamily="18" charset="0"/>
              </a:rPr>
              <a:t>về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tiễn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tương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ứng</a:t>
            </a:r>
            <a:r>
              <a:rPr lang="en-US" sz="2800" dirty="0">
                <a:solidFill>
                  <a:srgbClr val="002060"/>
                </a:solidFill>
                <a:latin typeface="Times New Roman" pitchFamily="18" charset="0"/>
                <a:cs typeface="Times New Roman" pitchFamily="18" charset="0"/>
              </a:rPr>
              <a:t> qua: </a:t>
            </a:r>
            <a:r>
              <a:rPr lang="en-US" sz="2800" dirty="0" err="1">
                <a:solidFill>
                  <a:srgbClr val="002060"/>
                </a:solidFill>
                <a:latin typeface="Times New Roman" pitchFamily="18" charset="0"/>
                <a:cs typeface="Times New Roman" pitchFamily="18" charset="0"/>
              </a:rPr>
              <a:t>tài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liệu</a:t>
            </a:r>
            <a:r>
              <a:rPr lang="en-US" sz="2800" dirty="0">
                <a:solidFill>
                  <a:srgbClr val="002060"/>
                </a:solidFill>
                <a:latin typeface="Times New Roman" pitchFamily="18" charset="0"/>
                <a:cs typeface="Times New Roman" pitchFamily="18" charset="0"/>
              </a:rPr>
              <a:t>, video, </a:t>
            </a:r>
            <a:r>
              <a:rPr lang="en-US" sz="2800" dirty="0" err="1">
                <a:solidFill>
                  <a:srgbClr val="002060"/>
                </a:solidFill>
                <a:latin typeface="Times New Roman" pitchFamily="18" charset="0"/>
                <a:cs typeface="Times New Roman" pitchFamily="18" charset="0"/>
              </a:rPr>
              <a:t>tranh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ảnh</a:t>
            </a:r>
            <a:r>
              <a:rPr lang="en-US" sz="2800" dirty="0">
                <a:solidFill>
                  <a:srgbClr val="002060"/>
                </a:solidFill>
                <a:latin typeface="Times New Roman" pitchFamily="18" charset="0"/>
                <a:cs typeface="Times New Roman" pitchFamily="18" charset="0"/>
              </a:rPr>
              <a:t>…</a:t>
            </a:r>
          </a:p>
          <a:p>
            <a:pPr algn="just"/>
            <a:r>
              <a:rPr lang="en-US" sz="2800" dirty="0" err="1">
                <a:solidFill>
                  <a:srgbClr val="002060"/>
                </a:solidFill>
                <a:latin typeface="Times New Roman" pitchFamily="18" charset="0"/>
                <a:cs typeface="Times New Roman" pitchFamily="18" charset="0"/>
              </a:rPr>
              <a:t>Lựa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chọn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nội</a:t>
            </a:r>
            <a:r>
              <a:rPr lang="en-US" sz="2800" dirty="0">
                <a:solidFill>
                  <a:srgbClr val="002060"/>
                </a:solidFill>
                <a:latin typeface="Times New Roman" pitchFamily="18" charset="0"/>
                <a:cs typeface="Times New Roman" pitchFamily="18" charset="0"/>
              </a:rPr>
              <a:t> dung </a:t>
            </a:r>
            <a:r>
              <a:rPr lang="en-US" sz="2800" dirty="0" err="1">
                <a:solidFill>
                  <a:srgbClr val="002060"/>
                </a:solidFill>
                <a:latin typeface="Times New Roman" pitchFamily="18" charset="0"/>
                <a:cs typeface="Times New Roman" pitchFamily="18" charset="0"/>
              </a:rPr>
              <a:t>dạy</a:t>
            </a:r>
            <a:r>
              <a:rPr lang="en-US" sz="2800" dirty="0">
                <a:solidFill>
                  <a:srgbClr val="002060"/>
                </a:solidFill>
                <a:latin typeface="Times New Roman" pitchFamily="18" charset="0"/>
                <a:cs typeface="Times New Roman" pitchFamily="18" charset="0"/>
              </a:rPr>
              <a:t> học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a:t>
            </a:r>
            <a:r>
              <a:rPr lang="vi-VN" sz="2800" dirty="0">
                <a:solidFill>
                  <a:srgbClr val="002060"/>
                </a:solidFill>
                <a:latin typeface="Times New Roman" pitchFamily="18" charset="0"/>
                <a:cs typeface="Times New Roman" pitchFamily="18" charset="0"/>
              </a:rPr>
              <a:t>ư</a:t>
            </a:r>
            <a:r>
              <a:rPr lang="en-US" sz="2800" dirty="0" err="1">
                <a:solidFill>
                  <a:srgbClr val="002060"/>
                </a:solidFill>
                <a:latin typeface="Times New Roman" pitchFamily="18" charset="0"/>
                <a:cs typeface="Times New Roman" pitchFamily="18" charset="0"/>
              </a:rPr>
              <a:t>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gắn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tiễn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chọn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xây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dựng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bài</a:t>
            </a:r>
            <a:r>
              <a:rPr lang="en-US" sz="2800" dirty="0">
                <a:solidFill>
                  <a:srgbClr val="002060"/>
                </a:solidFill>
                <a:latin typeface="Times New Roman" pitchFamily="18" charset="0"/>
                <a:cs typeface="Times New Roman" pitchFamily="18" charset="0"/>
              </a:rPr>
              <a:t> học. Trong </a:t>
            </a:r>
            <a:r>
              <a:rPr lang="en-US" sz="2800" dirty="0" err="1">
                <a:solidFill>
                  <a:srgbClr val="002060"/>
                </a:solidFill>
                <a:latin typeface="Times New Roman" pitchFamily="18" charset="0"/>
                <a:cs typeface="Times New Roman" pitchFamily="18" charset="0"/>
              </a:rPr>
              <a:t>nhiều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a:t>
            </a:r>
            <a:r>
              <a:rPr lang="vi-VN" sz="2800" dirty="0">
                <a:solidFill>
                  <a:srgbClr val="002060"/>
                </a:solidFill>
                <a:latin typeface="Times New Roman" pitchFamily="18" charset="0"/>
                <a:cs typeface="Times New Roman" pitchFamily="18" charset="0"/>
              </a:rPr>
              <a:t>ư</a:t>
            </a:r>
            <a:r>
              <a:rPr lang="en-US" sz="2800" dirty="0" err="1">
                <a:solidFill>
                  <a:srgbClr val="002060"/>
                </a:solidFill>
                <a:latin typeface="Times New Roman" pitchFamily="18" charset="0"/>
                <a:cs typeface="Times New Roman" pitchFamily="18" charset="0"/>
              </a:rPr>
              <a:t>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hợp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cần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sắp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xếp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nội</a:t>
            </a:r>
            <a:r>
              <a:rPr lang="en-US" sz="2800" dirty="0">
                <a:solidFill>
                  <a:srgbClr val="002060"/>
                </a:solidFill>
                <a:latin typeface="Times New Roman" pitchFamily="18" charset="0"/>
                <a:cs typeface="Times New Roman" pitchFamily="18" charset="0"/>
              </a:rPr>
              <a:t> dung </a:t>
            </a:r>
            <a:r>
              <a:rPr lang="en-US" sz="2800" dirty="0" err="1">
                <a:solidFill>
                  <a:srgbClr val="002060"/>
                </a:solidFill>
                <a:latin typeface="Times New Roman" pitchFamily="18" charset="0"/>
                <a:cs typeface="Times New Roman" pitchFamily="18" charset="0"/>
              </a:rPr>
              <a:t>dạy</a:t>
            </a:r>
            <a:r>
              <a:rPr lang="en-US" sz="2800" dirty="0">
                <a:solidFill>
                  <a:srgbClr val="002060"/>
                </a:solidFill>
                <a:latin typeface="Times New Roman" pitchFamily="18" charset="0"/>
                <a:cs typeface="Times New Roman" pitchFamily="18" charset="0"/>
              </a:rPr>
              <a:t> học.</a:t>
            </a:r>
          </a:p>
          <a:p>
            <a:pPr algn="just"/>
            <a:r>
              <a:rPr lang="en-US" sz="2800" dirty="0">
                <a:solidFill>
                  <a:srgbClr val="002060"/>
                </a:solidFill>
                <a:latin typeface="Times New Roman" pitchFamily="18" charset="0"/>
                <a:cs typeface="Times New Roman" pitchFamily="18" charset="0"/>
              </a:rPr>
              <a:t>Thiết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tiến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bài</a:t>
            </a:r>
            <a:r>
              <a:rPr lang="en-US" sz="2800" dirty="0">
                <a:solidFill>
                  <a:srgbClr val="002060"/>
                </a:solidFill>
                <a:latin typeface="Times New Roman" pitchFamily="18" charset="0"/>
                <a:cs typeface="Times New Roman" pitchFamily="18" charset="0"/>
              </a:rPr>
              <a:t> học: </a:t>
            </a:r>
            <a:r>
              <a:rPr lang="en-US" sz="2800" dirty="0" err="1">
                <a:solidFill>
                  <a:srgbClr val="002060"/>
                </a:solidFill>
                <a:latin typeface="Times New Roman" pitchFamily="18" charset="0"/>
                <a:cs typeface="Times New Roman" pitchFamily="18" charset="0"/>
              </a:rPr>
              <a:t>trên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lớp</a:t>
            </a:r>
            <a:r>
              <a:rPr lang="en-US" sz="2800" dirty="0">
                <a:solidFill>
                  <a:srgbClr val="002060"/>
                </a:solidFill>
                <a:latin typeface="Times New Roman" pitchFamily="18" charset="0"/>
                <a:cs typeface="Times New Roman" pitchFamily="18" charset="0"/>
              </a:rPr>
              <a:t>, ở </a:t>
            </a:r>
            <a:r>
              <a:rPr lang="en-US" sz="2800" dirty="0" err="1">
                <a:solidFill>
                  <a:srgbClr val="002060"/>
                </a:solidFill>
                <a:latin typeface="Times New Roman" pitchFamily="18" charset="0"/>
                <a:cs typeface="Times New Roman" pitchFamily="18" charset="0"/>
              </a:rPr>
              <a:t>nhà</a:t>
            </a:r>
            <a:r>
              <a:rPr lang="en-US" sz="2800" dirty="0">
                <a:solidFill>
                  <a:srgbClr val="002060"/>
                </a:solidFill>
                <a:latin typeface="Times New Roman" pitchFamily="18" charset="0"/>
                <a:cs typeface="Times New Roman" pitchFamily="18" charset="0"/>
              </a:rPr>
              <a:t>, ở </a:t>
            </a:r>
            <a:r>
              <a:rPr lang="en-US" sz="2800" dirty="0" err="1">
                <a:solidFill>
                  <a:srgbClr val="002060"/>
                </a:solidFill>
                <a:latin typeface="Times New Roman" pitchFamily="18" charset="0"/>
                <a:cs typeface="Times New Roman" pitchFamily="18" charset="0"/>
              </a:rPr>
              <a:t>thực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tiễn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địa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phương</a:t>
            </a:r>
            <a:r>
              <a:rPr lang="en-US" sz="2800" dirty="0">
                <a:solidFill>
                  <a:srgbClr val="002060"/>
                </a:solidFill>
                <a:latin typeface="Times New Roman" pitchFamily="18" charset="0"/>
                <a:cs typeface="Times New Roman" pitchFamily="18" charset="0"/>
              </a:rPr>
              <a:t>.</a:t>
            </a:r>
          </a:p>
          <a:p>
            <a:pPr algn="just"/>
            <a:r>
              <a:rPr lang="en-US" sz="2800" dirty="0" err="1">
                <a:solidFill>
                  <a:srgbClr val="002060"/>
                </a:solidFill>
                <a:latin typeface="Times New Roman" pitchFamily="18" charset="0"/>
                <a:cs typeface="Times New Roman" pitchFamily="18" charset="0"/>
              </a:rPr>
              <a:t>Tổ</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dạy</a:t>
            </a:r>
            <a:r>
              <a:rPr lang="en-US" sz="2800" dirty="0">
                <a:solidFill>
                  <a:srgbClr val="002060"/>
                </a:solidFill>
                <a:latin typeface="Times New Roman" pitchFamily="18" charset="0"/>
                <a:cs typeface="Times New Roman" pitchFamily="18" charset="0"/>
              </a:rPr>
              <a:t> học </a:t>
            </a:r>
            <a:r>
              <a:rPr lang="en-US" sz="2800" dirty="0" err="1">
                <a:solidFill>
                  <a:srgbClr val="002060"/>
                </a:solidFill>
                <a:latin typeface="Times New Roman" pitchFamily="18" charset="0"/>
                <a:cs typeface="Times New Roman" pitchFamily="18" charset="0"/>
              </a:rPr>
              <a:t>theo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tiến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đã</a:t>
            </a:r>
            <a:r>
              <a:rPr lang="en-US" sz="2800" dirty="0">
                <a:solidFill>
                  <a:srgbClr val="002060"/>
                </a:solidFill>
                <a:latin typeface="Times New Roman" pitchFamily="18" charset="0"/>
                <a:cs typeface="Times New Roman" pitchFamily="18" charset="0"/>
              </a:rPr>
              <a:t> thiết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328108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B19A1-634E-4BDB-AE8E-30135F663DCA}"/>
              </a:ext>
            </a:extLst>
          </p:cNvPr>
          <p:cNvSpPr>
            <a:spLocks noGrp="1"/>
          </p:cNvSpPr>
          <p:nvPr>
            <p:ph idx="1"/>
          </p:nvPr>
        </p:nvSpPr>
        <p:spPr>
          <a:xfrm>
            <a:off x="1205345" y="983674"/>
            <a:ext cx="7425899" cy="4862944"/>
          </a:xfrm>
        </p:spPr>
        <p:txBody>
          <a:bodyPr>
            <a:normAutofit fontScale="85000" lnSpcReduction="20000"/>
          </a:bodyPr>
          <a:lstStyle/>
          <a:p>
            <a:r>
              <a:rPr lang="en-US" sz="2800" b="1" dirty="0" err="1">
                <a:solidFill>
                  <a:srgbClr val="FF0000"/>
                </a:solidFill>
                <a:latin typeface="Times New Roman" pitchFamily="18" charset="0"/>
                <a:cs typeface="Times New Roman" pitchFamily="18" charset="0"/>
              </a:rPr>
              <a:t>Hoạt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1: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vấn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gắn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tiễn</a:t>
            </a:r>
            <a:endParaRPr lang="en-US" sz="2800" b="1" dirty="0">
              <a:solidFill>
                <a:srgbClr val="FF0000"/>
              </a:solidFill>
              <a:latin typeface="Times New Roman" pitchFamily="18" charset="0"/>
              <a:cs typeface="Times New Roman" pitchFamily="18" charset="0"/>
            </a:endParaRPr>
          </a:p>
          <a:p>
            <a:pPr marL="0" indent="0">
              <a:buNone/>
            </a:pPr>
            <a:r>
              <a:rPr lang="en-US" sz="2800" b="1" dirty="0">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Mục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tiêu</a:t>
            </a:r>
            <a:r>
              <a:rPr lang="en-US" sz="2800" b="1" dirty="0">
                <a:solidFill>
                  <a:srgbClr val="0000FF"/>
                </a:solidFill>
                <a:latin typeface="Times New Roman" pitchFamily="18" charset="0"/>
                <a:cs typeface="Times New Roman" pitchFamily="18" charset="0"/>
              </a:rPr>
              <a:t>: </a:t>
            </a:r>
            <a:r>
              <a:rPr lang="en-US" sz="2800" b="1" dirty="0">
                <a:latin typeface="Times New Roman" pitchFamily="18" charset="0"/>
                <a:cs typeface="Times New Roman" pitchFamily="18" charset="0"/>
              </a:rPr>
              <a:t>Thu </a:t>
            </a:r>
            <a:r>
              <a:rPr lang="en-US" sz="2800" b="1" dirty="0" err="1">
                <a:latin typeface="Times New Roman" pitchFamily="18" charset="0"/>
                <a:cs typeface="Times New Roman" pitchFamily="18" charset="0"/>
              </a:rPr>
              <a:t>thập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thông</a:t>
            </a:r>
            <a:r>
              <a:rPr lang="en-US" sz="2800" b="1" dirty="0">
                <a:latin typeface="Times New Roman" pitchFamily="18" charset="0"/>
                <a:cs typeface="Times New Roman" pitchFamily="18" charset="0"/>
              </a:rPr>
              <a:t> tin,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vấn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endParaRPr lang="en-US" sz="2800" b="1" dirty="0">
              <a:latin typeface="Times New Roman" pitchFamily="18" charset="0"/>
              <a:cs typeface="Times New Roman" pitchFamily="18" charset="0"/>
            </a:endParaRPr>
          </a:p>
          <a:p>
            <a:pPr marL="0" indent="0">
              <a:buNone/>
            </a:pPr>
            <a:r>
              <a:rPr lang="en-US" sz="2800" b="1" dirty="0">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Nội</a:t>
            </a:r>
            <a:r>
              <a:rPr lang="en-US" sz="2800" b="1" dirty="0">
                <a:solidFill>
                  <a:srgbClr val="0000FF"/>
                </a:solidFill>
                <a:latin typeface="Times New Roman" pitchFamily="18" charset="0"/>
                <a:cs typeface="Times New Roman" pitchFamily="18" charset="0"/>
              </a:rPr>
              <a:t> dung: </a:t>
            </a:r>
            <a:r>
              <a:rPr lang="en-US" sz="2800" b="1" dirty="0" err="1">
                <a:latin typeface="Times New Roman" pitchFamily="18" charset="0"/>
                <a:cs typeface="Times New Roman" pitchFamily="18" charset="0"/>
              </a:rPr>
              <a:t>Tìm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phẩm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xuất</a:t>
            </a:r>
            <a:r>
              <a:rPr lang="en-US" sz="2800" b="1" dirty="0">
                <a:latin typeface="Times New Roman" pitchFamily="18" charset="0"/>
                <a:cs typeface="Times New Roman" pitchFamily="18" charset="0"/>
              </a:rPr>
              <a:t>…</a:t>
            </a:r>
          </a:p>
          <a:p>
            <a:pPr marL="0" indent="0">
              <a:buNone/>
            </a:pPr>
            <a:r>
              <a:rPr lang="en-US" sz="2800" b="1" dirty="0">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thuật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tổ</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a:latin typeface="Times New Roman" pitchFamily="18" charset="0"/>
                <a:cs typeface="Times New Roman" pitchFamily="18" charset="0"/>
              </a:rPr>
              <a:t>GV </a:t>
            </a:r>
            <a:r>
              <a:rPr lang="en-US" sz="2800" b="1" dirty="0" err="1">
                <a:latin typeface="Times New Roman" pitchFamily="18" charset="0"/>
                <a:cs typeface="Times New Roman" pitchFamily="18" charset="0"/>
              </a:rPr>
              <a:t>giao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bao </a:t>
            </a:r>
            <a:r>
              <a:rPr lang="en-US" sz="2800" b="1" dirty="0" err="1">
                <a:latin typeface="Times New Roman" pitchFamily="18" charset="0"/>
                <a:cs typeface="Times New Roman" pitchFamily="18" charset="0"/>
              </a:rPr>
              <a:t>gồm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yêu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 học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t>
            </a:r>
            <a:r>
              <a:rPr lang="vi-VN" sz="2800" b="1" dirty="0">
                <a:latin typeface="Times New Roman" pitchFamily="18" charset="0"/>
                <a:cs typeface="Times New Roman" pitchFamily="18" charset="0"/>
              </a:rPr>
              <a:t>ư</a:t>
            </a:r>
            <a:r>
              <a:rPr lang="en-US" sz="2800" b="1" dirty="0" err="1">
                <a:latin typeface="Times New Roman" pitchFamily="18" charset="0"/>
                <a:cs typeface="Times New Roman" pitchFamily="18" charset="0"/>
              </a:rPr>
              <a:t>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SGK</a:t>
            </a:r>
            <a:r>
              <a:rPr lang="en-US" sz="2800" b="1" dirty="0">
                <a:latin typeface="Times New Roman" pitchFamily="18" charset="0"/>
                <a:cs typeface="Times New Roman" pitchFamily="18" charset="0"/>
              </a:rPr>
              <a:t>); HS </a:t>
            </a:r>
            <a:r>
              <a:rPr lang="en-US" sz="2800" b="1" dirty="0" err="1">
                <a:latin typeface="Times New Roman" pitchFamily="18" charset="0"/>
                <a:cs typeface="Times New Roman" pitchFamily="18" charset="0"/>
              </a:rPr>
              <a:t>tham</a:t>
            </a:r>
            <a:r>
              <a:rPr lang="en-US" sz="2800" b="1" dirty="0">
                <a:latin typeface="Times New Roman" pitchFamily="18" charset="0"/>
                <a:cs typeface="Times New Roman" pitchFamily="18" charset="0"/>
              </a:rPr>
              <a:t> quan, </a:t>
            </a:r>
            <a:r>
              <a:rPr lang="en-US" sz="2800" b="1" dirty="0" err="1">
                <a:latin typeface="Times New Roman" pitchFamily="18" charset="0"/>
                <a:cs typeface="Times New Roman" pitchFamily="18" charset="0"/>
              </a:rPr>
              <a:t>tìm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tiễn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tại</a:t>
            </a:r>
            <a:r>
              <a:rPr lang="en-US" sz="2800" b="1" dirty="0">
                <a:latin typeface="Times New Roman" pitchFamily="18" charset="0"/>
                <a:cs typeface="Times New Roman" pitchFamily="18" charset="0"/>
              </a:rPr>
              <a:t> c</a:t>
            </a:r>
            <a:r>
              <a:rPr lang="vi-VN" sz="2800" b="1" dirty="0">
                <a:latin typeface="Times New Roman" pitchFamily="18" charset="0"/>
                <a:cs typeface="Times New Roman" pitchFamily="18" charset="0"/>
              </a:rPr>
              <a:t>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sở</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qua video </a:t>
            </a:r>
            <a:r>
              <a:rPr lang="en-US" sz="2800" b="1" dirty="0" err="1">
                <a:latin typeface="Times New Roman" pitchFamily="18" charset="0"/>
                <a:cs typeface="Times New Roman" pitchFamily="18" charset="0"/>
              </a:rPr>
              <a:t>nếu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cáo</a:t>
            </a:r>
            <a:r>
              <a:rPr lang="en-US" sz="2800" b="1" dirty="0">
                <a:latin typeface="Times New Roman" pitchFamily="18" charset="0"/>
                <a:cs typeface="Times New Roman" pitchFamily="18" charset="0"/>
              </a:rPr>
              <a:t>, thảo </a:t>
            </a:r>
            <a:r>
              <a:rPr lang="en-US" sz="2800" b="1" dirty="0" err="1">
                <a:latin typeface="Times New Roman" pitchFamily="18" charset="0"/>
                <a:cs typeface="Times New Roman" pitchFamily="18" charset="0"/>
              </a:rPr>
              <a:t>luận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vấn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(GV </a:t>
            </a:r>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hỗ</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trợ</a:t>
            </a:r>
            <a:r>
              <a:rPr lang="en-US" sz="2800" b="1" dirty="0">
                <a:latin typeface="Times New Roman" pitchFamily="18" charset="0"/>
                <a:cs typeface="Times New Roman" pitchFamily="18" charset="0"/>
              </a:rPr>
              <a:t>).</a:t>
            </a:r>
          </a:p>
          <a:p>
            <a:pPr marL="0" indent="0">
              <a:buNone/>
            </a:pPr>
            <a:r>
              <a:rPr lang="en-US" sz="2800" b="1" dirty="0">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phẩm</a:t>
            </a:r>
            <a:r>
              <a:rPr lang="en-US" sz="2800" b="1" dirty="0">
                <a:solidFill>
                  <a:srgbClr val="0000FF"/>
                </a:solidFill>
                <a:latin typeface="Times New Roman" pitchFamily="18" charset="0"/>
                <a:cs typeface="Times New Roman" pitchFamily="18" charset="0"/>
              </a:rPr>
              <a:t> học </a:t>
            </a:r>
            <a:r>
              <a:rPr lang="en-US" sz="2800" b="1" dirty="0" err="1">
                <a:solidFill>
                  <a:srgbClr val="0000FF"/>
                </a:solidFill>
                <a:latin typeface="Times New Roman" pitchFamily="18" charset="0"/>
                <a:cs typeface="Times New Roman" pitchFamily="18" charset="0"/>
              </a:rPr>
              <a:t>tập</a:t>
            </a:r>
            <a:r>
              <a:rPr lang="en-US" sz="2800" b="1" dirty="0">
                <a:solidFill>
                  <a:srgbClr val="0000FF"/>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Ghi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chép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thông</a:t>
            </a:r>
            <a:r>
              <a:rPr lang="en-US" sz="2800" b="1" dirty="0">
                <a:latin typeface="Times New Roman" pitchFamily="18" charset="0"/>
                <a:cs typeface="Times New Roman" pitchFamily="18" charset="0"/>
              </a:rPr>
              <a:t> tin </a:t>
            </a:r>
            <a:r>
              <a:rPr lang="en-US" sz="2800" b="1" dirty="0" err="1">
                <a:latin typeface="Times New Roman" pitchFamily="18" charset="0"/>
                <a:cs typeface="Times New Roman" pitchFamily="18" charset="0"/>
              </a:rPr>
              <a:t>sản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phẩm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phẩm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nghệ</a:t>
            </a:r>
            <a:r>
              <a:rPr lang="en-US" sz="2800" b="1" dirty="0">
                <a:latin typeface="Times New Roman" pitchFamily="18" charset="0"/>
                <a:cs typeface="Times New Roman" pitchFamily="18" charset="0"/>
              </a:rPr>
              <a:t>.</a:t>
            </a:r>
          </a:p>
          <a:p>
            <a:pPr marL="0" indent="0">
              <a:buNone/>
            </a:pPr>
            <a:r>
              <a:rPr lang="en-US"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Đánh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a:t>
            </a:r>
            <a:r>
              <a:rPr lang="en-US" sz="2800" b="1" dirty="0">
                <a:solidFill>
                  <a:srgbClr val="0000FF"/>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Thông</a:t>
            </a:r>
            <a:r>
              <a:rPr lang="en-US" sz="2800" b="1" dirty="0">
                <a:latin typeface="Times New Roman" pitchFamily="18" charset="0"/>
                <a:cs typeface="Times New Roman" pitchFamily="18" charset="0"/>
              </a:rPr>
              <a:t> qua </a:t>
            </a:r>
            <a:r>
              <a:rPr lang="en-US" sz="2800" b="1" dirty="0" err="1">
                <a:latin typeface="Times New Roman" pitchFamily="18" charset="0"/>
                <a:cs typeface="Times New Roman" pitchFamily="18" charset="0"/>
              </a:rPr>
              <a:t>sản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phẩm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dõi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3517303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B19A1-634E-4BDB-AE8E-30135F663DCA}"/>
              </a:ext>
            </a:extLst>
          </p:cNvPr>
          <p:cNvSpPr>
            <a:spLocks noGrp="1"/>
          </p:cNvSpPr>
          <p:nvPr>
            <p:ph idx="1"/>
          </p:nvPr>
        </p:nvSpPr>
        <p:spPr>
          <a:xfrm>
            <a:off x="1205346" y="983674"/>
            <a:ext cx="6998278" cy="4885985"/>
          </a:xfrm>
        </p:spPr>
        <p:txBody>
          <a:bodyPr>
            <a:normAutofit fontScale="85000" lnSpcReduction="20000"/>
          </a:bodyPr>
          <a:lstStyle/>
          <a:p>
            <a:r>
              <a:rPr lang="en-US" sz="2800" b="1" dirty="0" err="1">
                <a:solidFill>
                  <a:srgbClr val="FF0000"/>
                </a:solidFill>
                <a:latin typeface="Times New Roman" pitchFamily="18" charset="0"/>
                <a:cs typeface="Times New Roman" pitchFamily="18" charset="0"/>
              </a:rPr>
              <a:t>Hoạt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2: Học </a:t>
            </a:r>
            <a:r>
              <a:rPr lang="en-US" sz="2800" b="1" dirty="0" err="1">
                <a:solidFill>
                  <a:srgbClr val="FF0000"/>
                </a:solidFill>
                <a:latin typeface="Times New Roman" pitchFamily="18" charset="0"/>
                <a:cs typeface="Times New Roman" pitchFamily="18" charset="0"/>
              </a:rPr>
              <a:t>kiến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thức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mới</a:t>
            </a:r>
            <a:endParaRPr lang="en-US" sz="2800" b="1" dirty="0">
              <a:solidFill>
                <a:srgbClr val="FF0000"/>
              </a:solidFill>
              <a:latin typeface="Times New Roman" pitchFamily="18" charset="0"/>
              <a:cs typeface="Times New Roman" pitchFamily="18" charset="0"/>
            </a:endParaRPr>
          </a:p>
          <a:p>
            <a:pPr marL="0" indent="0">
              <a:buNone/>
            </a:pPr>
            <a:r>
              <a:rPr lang="en-US" sz="2800" b="1" dirty="0">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Mục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tiêu</a:t>
            </a:r>
            <a:r>
              <a:rPr lang="en-US" sz="2800" b="1" dirty="0">
                <a:solidFill>
                  <a:srgbClr val="0000FF"/>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Tiếp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endParaRPr lang="en-US" sz="2800" b="1" dirty="0">
              <a:latin typeface="Times New Roman" pitchFamily="18" charset="0"/>
              <a:cs typeface="Times New Roman" pitchFamily="18" charset="0"/>
            </a:endParaRPr>
          </a:p>
          <a:p>
            <a:pPr marL="0" indent="0">
              <a:buNone/>
            </a:pPr>
            <a:r>
              <a:rPr lang="en-US" sz="2800" b="1" dirty="0">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Nội</a:t>
            </a:r>
            <a:r>
              <a:rPr lang="en-US" sz="2800" b="1" dirty="0">
                <a:solidFill>
                  <a:srgbClr val="0000FF"/>
                </a:solidFill>
                <a:latin typeface="Times New Roman" pitchFamily="18" charset="0"/>
                <a:cs typeface="Times New Roman" pitchFamily="18" charset="0"/>
              </a:rPr>
              <a:t> dung: </a:t>
            </a:r>
            <a:r>
              <a:rPr lang="en-US" sz="2800" b="1" dirty="0" err="1">
                <a:latin typeface="Times New Roman" pitchFamily="18" charset="0"/>
                <a:cs typeface="Times New Roman" pitchFamily="18" charset="0"/>
              </a:rPr>
              <a:t>Tìm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dựng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mới</a:t>
            </a:r>
            <a:endParaRPr lang="en-US" sz="2800" b="1" dirty="0">
              <a:latin typeface="Times New Roman" pitchFamily="18" charset="0"/>
              <a:cs typeface="Times New Roman" pitchFamily="18" charset="0"/>
            </a:endParaRPr>
          </a:p>
          <a:p>
            <a:pPr marL="0" indent="0">
              <a:buNone/>
            </a:pPr>
            <a:r>
              <a:rPr lang="en-US" sz="2800" b="1" dirty="0">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thuật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tổ</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a:latin typeface="Times New Roman" pitchFamily="18" charset="0"/>
                <a:cs typeface="Times New Roman" pitchFamily="18" charset="0"/>
              </a:rPr>
              <a:t>GV </a:t>
            </a:r>
            <a:r>
              <a:rPr lang="en-US" sz="2800" b="1" dirty="0" err="1">
                <a:latin typeface="Times New Roman" pitchFamily="18" charset="0"/>
                <a:cs typeface="Times New Roman" pitchFamily="18" charset="0"/>
              </a:rPr>
              <a:t>giao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yêu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vấn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nêu</a:t>
            </a:r>
            <a:r>
              <a:rPr lang="en-US" sz="2800" b="1" dirty="0">
                <a:latin typeface="Times New Roman" pitchFamily="18" charset="0"/>
                <a:cs typeface="Times New Roman" pitchFamily="18" charset="0"/>
              </a:rPr>
              <a:t>); HS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cứu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TN (</a:t>
            </a:r>
            <a:r>
              <a:rPr lang="en-US" sz="2800" b="1" dirty="0" err="1">
                <a:latin typeface="Times New Roman" pitchFamily="18" charset="0"/>
                <a:cs typeface="Times New Roman" pitchFamily="18" charset="0"/>
              </a:rPr>
              <a:t>nếu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cáo</a:t>
            </a:r>
            <a:r>
              <a:rPr lang="en-US" sz="2800" b="1" dirty="0">
                <a:latin typeface="Times New Roman" pitchFamily="18" charset="0"/>
                <a:cs typeface="Times New Roman" pitchFamily="18" charset="0"/>
              </a:rPr>
              <a:t>, thảo </a:t>
            </a:r>
            <a:r>
              <a:rPr lang="en-US" sz="2800" b="1" dirty="0" err="1">
                <a:latin typeface="Times New Roman" pitchFamily="18" charset="0"/>
                <a:cs typeface="Times New Roman" pitchFamily="18" charset="0"/>
              </a:rPr>
              <a:t>luận</a:t>
            </a:r>
            <a:r>
              <a:rPr lang="en-US" sz="2800" b="1" dirty="0">
                <a:latin typeface="Times New Roman" pitchFamily="18" charset="0"/>
                <a:cs typeface="Times New Roman" pitchFamily="18" charset="0"/>
              </a:rPr>
              <a:t>; GV </a:t>
            </a:r>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chốt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mới</a:t>
            </a:r>
            <a:r>
              <a:rPr lang="en-US" sz="2800" b="1" dirty="0">
                <a:latin typeface="Times New Roman" pitchFamily="18" charset="0"/>
                <a:cs typeface="Times New Roman" pitchFamily="18" charset="0"/>
              </a:rPr>
              <a:t>.</a:t>
            </a:r>
          </a:p>
          <a:p>
            <a:pPr marL="0" indent="0">
              <a:buNone/>
            </a:pPr>
            <a:r>
              <a:rPr lang="en-US" sz="2800" b="1" dirty="0">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phẩm</a:t>
            </a:r>
            <a:r>
              <a:rPr lang="en-US" sz="2800" b="1" dirty="0">
                <a:solidFill>
                  <a:srgbClr val="0000FF"/>
                </a:solidFill>
                <a:latin typeface="Times New Roman" pitchFamily="18" charset="0"/>
                <a:cs typeface="Times New Roman" pitchFamily="18" charset="0"/>
              </a:rPr>
              <a:t> học </a:t>
            </a:r>
            <a:r>
              <a:rPr lang="en-US" sz="2800" b="1" dirty="0" err="1">
                <a:solidFill>
                  <a:srgbClr val="0000FF"/>
                </a:solidFill>
                <a:latin typeface="Times New Roman" pitchFamily="18" charset="0"/>
                <a:cs typeface="Times New Roman" pitchFamily="18" charset="0"/>
              </a:rPr>
              <a:t>tập</a:t>
            </a:r>
            <a:r>
              <a:rPr lang="en-US" sz="2800" b="1" dirty="0">
                <a:solidFill>
                  <a:srgbClr val="0000FF"/>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Ghi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chép</a:t>
            </a:r>
            <a:r>
              <a:rPr lang="en-US" sz="2800" b="1" dirty="0">
                <a:latin typeface="Times New Roman" pitchFamily="18" charset="0"/>
                <a:cs typeface="Times New Roman" pitchFamily="18" charset="0"/>
              </a:rPr>
              <a:t> đ</a:t>
            </a:r>
            <a:r>
              <a:rPr lang="vi-VN" sz="2800" b="1" dirty="0">
                <a:latin typeface="Times New Roman" pitchFamily="18" charset="0"/>
                <a:cs typeface="Times New Roman" pitchFamily="18" charset="0"/>
              </a:rPr>
              <a:t>ư</a:t>
            </a:r>
            <a:r>
              <a:rPr lang="en-US" sz="2800" b="1" dirty="0" err="1">
                <a:latin typeface="Times New Roman" pitchFamily="18" charset="0"/>
                <a:cs typeface="Times New Roman" pitchFamily="18" charset="0"/>
              </a:rPr>
              <a:t>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vấn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1).</a:t>
            </a:r>
          </a:p>
          <a:p>
            <a:pPr marL="0" indent="0">
              <a:buNone/>
            </a:pPr>
            <a:r>
              <a:rPr lang="en-US"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Đánh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a:t>
            </a:r>
            <a:r>
              <a:rPr lang="en-US" sz="2800" b="1" dirty="0">
                <a:solidFill>
                  <a:srgbClr val="0000FF"/>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Thông</a:t>
            </a:r>
            <a:r>
              <a:rPr lang="en-US" sz="2800" b="1" dirty="0">
                <a:latin typeface="Times New Roman" pitchFamily="18" charset="0"/>
                <a:cs typeface="Times New Roman" pitchFamily="18" charset="0"/>
              </a:rPr>
              <a:t> qua </a:t>
            </a:r>
            <a:r>
              <a:rPr lang="en-US" sz="2800" b="1" dirty="0" err="1">
                <a:latin typeface="Times New Roman" pitchFamily="18" charset="0"/>
                <a:cs typeface="Times New Roman" pitchFamily="18" charset="0"/>
              </a:rPr>
              <a:t>sản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phẩm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dõi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3204844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B19A1-634E-4BDB-AE8E-30135F663DCA}"/>
              </a:ext>
            </a:extLst>
          </p:cNvPr>
          <p:cNvSpPr>
            <a:spLocks noGrp="1"/>
          </p:cNvSpPr>
          <p:nvPr>
            <p:ph idx="1"/>
          </p:nvPr>
        </p:nvSpPr>
        <p:spPr>
          <a:xfrm>
            <a:off x="1184563" y="969818"/>
            <a:ext cx="7443896" cy="4941404"/>
          </a:xfrm>
        </p:spPr>
        <p:txBody>
          <a:bodyPr>
            <a:normAutofit fontScale="85000" lnSpcReduction="20000"/>
          </a:bodyPr>
          <a:lstStyle/>
          <a:p>
            <a:r>
              <a:rPr lang="en-US" sz="2800" b="1" dirty="0" err="1">
                <a:solidFill>
                  <a:srgbClr val="FF0000"/>
                </a:solidFill>
                <a:latin typeface="Times New Roman" pitchFamily="18" charset="0"/>
                <a:cs typeface="Times New Roman" pitchFamily="18" charset="0"/>
              </a:rPr>
              <a:t>Hoạt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3: </a:t>
            </a:r>
            <a:r>
              <a:rPr lang="en-US" sz="2800" b="1" dirty="0" err="1">
                <a:solidFill>
                  <a:srgbClr val="FF0000"/>
                </a:solidFill>
                <a:latin typeface="Times New Roman" pitchFamily="18" charset="0"/>
                <a:cs typeface="Times New Roman" pitchFamily="18" charset="0"/>
              </a:rPr>
              <a:t>Hệ</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thổng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hóa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thức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endParaRPr lang="en-US" sz="2800" b="1" dirty="0">
              <a:solidFill>
                <a:srgbClr val="FF0000"/>
              </a:solidFill>
              <a:latin typeface="Times New Roman" pitchFamily="18" charset="0"/>
              <a:cs typeface="Times New Roman" pitchFamily="18" charset="0"/>
            </a:endParaRPr>
          </a:p>
          <a:p>
            <a:pPr marL="0" indent="0">
              <a:buNone/>
            </a:pPr>
            <a:r>
              <a:rPr lang="en-US" sz="2800" b="1" dirty="0">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Mục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tiêu</a:t>
            </a:r>
            <a:r>
              <a:rPr lang="en-US" sz="2800" b="1" dirty="0">
                <a:solidFill>
                  <a:srgbClr val="0000FF"/>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triển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KT </a:t>
            </a:r>
            <a:r>
              <a:rPr lang="en-US" sz="2800" b="1" dirty="0" err="1">
                <a:latin typeface="Times New Roman" pitchFamily="18" charset="0"/>
                <a:cs typeface="Times New Roman" pitchFamily="18" charset="0"/>
              </a:rPr>
              <a:t>mới</a:t>
            </a:r>
            <a:endParaRPr lang="en-US" sz="2800" b="1" dirty="0">
              <a:latin typeface="Times New Roman" pitchFamily="18" charset="0"/>
              <a:cs typeface="Times New Roman" pitchFamily="18" charset="0"/>
            </a:endParaRPr>
          </a:p>
          <a:p>
            <a:pPr marL="0" indent="0">
              <a:buNone/>
            </a:pPr>
            <a:r>
              <a:rPr lang="en-US" sz="2800" b="1" dirty="0">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Nội</a:t>
            </a:r>
            <a:r>
              <a:rPr lang="en-US" sz="2800" b="1" dirty="0">
                <a:solidFill>
                  <a:srgbClr val="0000FF"/>
                </a:solidFill>
                <a:latin typeface="Times New Roman" pitchFamily="18" charset="0"/>
                <a:cs typeface="Times New Roman" pitchFamily="18" charset="0"/>
              </a:rPr>
              <a:t> dung: </a:t>
            </a:r>
            <a:r>
              <a:rPr lang="en-US" sz="2800" b="1" dirty="0" err="1">
                <a:latin typeface="Times New Roman" pitchFamily="18" charset="0"/>
                <a:cs typeface="Times New Roman" pitchFamily="18" charset="0"/>
              </a:rPr>
              <a:t>Trả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a:t>
            </a:r>
          </a:p>
          <a:p>
            <a:pPr marL="0" indent="0">
              <a:buNone/>
            </a:pPr>
            <a:r>
              <a:rPr lang="en-US" sz="2800" b="1" dirty="0">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thuật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tổ</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a:latin typeface="Times New Roman" pitchFamily="18" charset="0"/>
                <a:cs typeface="Times New Roman" pitchFamily="18" charset="0"/>
              </a:rPr>
              <a:t>GV </a:t>
            </a:r>
            <a:r>
              <a:rPr lang="en-US" sz="2800" b="1" dirty="0" err="1">
                <a:latin typeface="Times New Roman" pitchFamily="18" charset="0"/>
                <a:cs typeface="Times New Roman" pitchFamily="18" charset="0"/>
              </a:rPr>
              <a:t>giao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dựng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dạng</a:t>
            </a:r>
            <a:r>
              <a:rPr lang="en-US" sz="2800" b="1" dirty="0">
                <a:latin typeface="Times New Roman" pitchFamily="18" charset="0"/>
                <a:cs typeface="Times New Roman" pitchFamily="18" charset="0"/>
              </a:rPr>
              <a:t> nh</a:t>
            </a:r>
            <a:r>
              <a:rPr lang="vi-VN" sz="2800" b="1" dirty="0">
                <a:latin typeface="Times New Roman" pitchFamily="18" charset="0"/>
                <a:cs typeface="Times New Roman" pitchFamily="18" charset="0"/>
              </a:rPr>
              <a:t>ư</a:t>
            </a:r>
            <a:r>
              <a:rPr lang="en-US" sz="2800" b="1" dirty="0">
                <a:latin typeface="Times New Roman" pitchFamily="18" charset="0"/>
                <a:cs typeface="Times New Roman" pitchFamily="18" charset="0"/>
              </a:rPr>
              <a:t>ng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l</a:t>
            </a:r>
            <a:r>
              <a:rPr lang="vi-VN" sz="2800" b="1" dirty="0">
                <a:latin typeface="Times New Roman" pitchFamily="18" charset="0"/>
                <a:cs typeface="Times New Roman" pitchFamily="18" charset="0"/>
              </a:rPr>
              <a:t>ư</a:t>
            </a:r>
            <a:r>
              <a:rPr lang="en-US" sz="2800" b="1" dirty="0" err="1">
                <a:latin typeface="Times New Roman" pitchFamily="18" charset="0"/>
                <a:cs typeface="Times New Roman" pitchFamily="18" charset="0"/>
              </a:rPr>
              <a:t>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thiểu</a:t>
            </a:r>
            <a:r>
              <a:rPr lang="en-US" sz="2800" b="1" dirty="0">
                <a:latin typeface="Times New Roman" pitchFamily="18" charset="0"/>
                <a:cs typeface="Times New Roman" pitchFamily="18" charset="0"/>
              </a:rPr>
              <a:t>); HS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cáo</a:t>
            </a:r>
            <a:r>
              <a:rPr lang="en-US" sz="2800" b="1" dirty="0">
                <a:latin typeface="Times New Roman" pitchFamily="18" charset="0"/>
                <a:cs typeface="Times New Roman" pitchFamily="18" charset="0"/>
              </a:rPr>
              <a:t>, thảo </a:t>
            </a:r>
            <a:r>
              <a:rPr lang="en-US" sz="2800" b="1" dirty="0" err="1">
                <a:latin typeface="Times New Roman" pitchFamily="18" charset="0"/>
                <a:cs typeface="Times New Roman" pitchFamily="18" charset="0"/>
              </a:rPr>
              <a:t>luận</a:t>
            </a:r>
            <a:r>
              <a:rPr lang="en-US" sz="2800" b="1" dirty="0">
                <a:latin typeface="Times New Roman" pitchFamily="18" charset="0"/>
                <a:cs typeface="Times New Roman" pitchFamily="18" charset="0"/>
              </a:rPr>
              <a:t> (GV </a:t>
            </a:r>
            <a:r>
              <a:rPr lang="en-US" sz="2800" b="1" dirty="0" err="1">
                <a:latin typeface="Times New Roman" pitchFamily="18" charset="0"/>
                <a:cs typeface="Times New Roman" pitchFamily="18" charset="0"/>
              </a:rPr>
              <a:t>lựa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chọn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học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học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PP); GV “</a:t>
            </a:r>
            <a:r>
              <a:rPr lang="en-US" sz="2800" b="1" dirty="0" err="1">
                <a:latin typeface="Times New Roman" pitchFamily="18" charset="0"/>
                <a:cs typeface="Times New Roman" pitchFamily="18" charset="0"/>
              </a:rPr>
              <a:t>chốt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a:t>
            </a:r>
            <a:r>
              <a:rPr lang="vi-VN" sz="2800" b="1" dirty="0">
                <a:latin typeface="Times New Roman" pitchFamily="18" charset="0"/>
                <a:cs typeface="Times New Roman" pitchFamily="18" charset="0"/>
              </a:rPr>
              <a:t>ư</a:t>
            </a:r>
            <a:r>
              <a:rPr lang="en-US" sz="2800" b="1" dirty="0" err="1">
                <a:latin typeface="Times New Roman" pitchFamily="18" charset="0"/>
                <a:cs typeface="Times New Roman" pitchFamily="18" charset="0"/>
              </a:rPr>
              <a:t>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a:t>
            </a:r>
          </a:p>
          <a:p>
            <a:pPr marL="0" indent="0">
              <a:buNone/>
            </a:pPr>
            <a:r>
              <a:rPr lang="en-US" sz="2800" b="1" dirty="0">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phẩm</a:t>
            </a:r>
            <a:r>
              <a:rPr lang="en-US" sz="2800" b="1" dirty="0">
                <a:solidFill>
                  <a:srgbClr val="0000FF"/>
                </a:solidFill>
                <a:latin typeface="Times New Roman" pitchFamily="18" charset="0"/>
                <a:cs typeface="Times New Roman" pitchFamily="18" charset="0"/>
              </a:rPr>
              <a:t> học </a:t>
            </a:r>
            <a:r>
              <a:rPr lang="en-US" sz="2800" b="1" dirty="0" err="1">
                <a:solidFill>
                  <a:srgbClr val="0000FF"/>
                </a:solidFill>
                <a:latin typeface="Times New Roman" pitchFamily="18" charset="0"/>
                <a:cs typeface="Times New Roman" pitchFamily="18" charset="0"/>
              </a:rPr>
              <a:t>tập</a:t>
            </a:r>
            <a:r>
              <a:rPr lang="en-US" sz="2800" b="1" dirty="0">
                <a:solidFill>
                  <a:srgbClr val="0000FF"/>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a:t>
            </a:r>
            <a:r>
              <a:rPr lang="vi-VN" sz="2800" b="1" dirty="0">
                <a:latin typeface="Times New Roman" pitchFamily="18" charset="0"/>
                <a:cs typeface="Times New Roman" pitchFamily="18" charset="0"/>
              </a:rPr>
              <a:t>ư</a:t>
            </a:r>
            <a:r>
              <a:rPr lang="en-US" sz="2800" b="1" dirty="0" err="1">
                <a:latin typeface="Times New Roman" pitchFamily="18" charset="0"/>
                <a:cs typeface="Times New Roman" pitchFamily="18" charset="0"/>
              </a:rPr>
              <a:t>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giải</a:t>
            </a:r>
            <a:r>
              <a:rPr lang="en-US" sz="2800" b="1" dirty="0">
                <a:latin typeface="Times New Roman" pitchFamily="18" charset="0"/>
                <a:cs typeface="Times New Roman" pitchFamily="18" charset="0"/>
              </a:rPr>
              <a:t>.</a:t>
            </a:r>
          </a:p>
          <a:p>
            <a:pPr marL="0" indent="0">
              <a:buNone/>
            </a:pPr>
            <a:r>
              <a:rPr lang="en-US"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Đánh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a:t>
            </a:r>
            <a:r>
              <a:rPr lang="en-US" sz="2800" b="1" dirty="0">
                <a:solidFill>
                  <a:srgbClr val="0000FF"/>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Thông</a:t>
            </a:r>
            <a:r>
              <a:rPr lang="en-US" sz="2800" b="1" dirty="0">
                <a:latin typeface="Times New Roman" pitchFamily="18" charset="0"/>
                <a:cs typeface="Times New Roman" pitchFamily="18" charset="0"/>
              </a:rPr>
              <a:t> qua </a:t>
            </a:r>
            <a:r>
              <a:rPr lang="en-US" sz="2800" b="1" dirty="0" err="1">
                <a:latin typeface="Times New Roman" pitchFamily="18" charset="0"/>
                <a:cs typeface="Times New Roman" pitchFamily="18" charset="0"/>
              </a:rPr>
              <a:t>sản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phẩm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dõi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1051111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B19A1-634E-4BDB-AE8E-30135F663DCA}"/>
              </a:ext>
            </a:extLst>
          </p:cNvPr>
          <p:cNvSpPr>
            <a:spLocks noGrp="1"/>
          </p:cNvSpPr>
          <p:nvPr>
            <p:ph idx="1"/>
          </p:nvPr>
        </p:nvSpPr>
        <p:spPr>
          <a:xfrm>
            <a:off x="1188253" y="983674"/>
            <a:ext cx="7754578" cy="5041571"/>
          </a:xfrm>
        </p:spPr>
        <p:txBody>
          <a:bodyPr>
            <a:normAutofit fontScale="85000" lnSpcReduction="10000"/>
          </a:bodyPr>
          <a:lstStyle/>
          <a:p>
            <a:r>
              <a:rPr lang="en-US" sz="2800" b="1" dirty="0" err="1">
                <a:solidFill>
                  <a:srgbClr val="FF0000"/>
                </a:solidFill>
                <a:latin typeface="Times New Roman" pitchFamily="18" charset="0"/>
                <a:cs typeface="Times New Roman" pitchFamily="18" charset="0"/>
              </a:rPr>
              <a:t>Hoạt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4: </a:t>
            </a:r>
            <a:r>
              <a:rPr lang="en-US" sz="2800" b="1" dirty="0" err="1">
                <a:solidFill>
                  <a:srgbClr val="FF0000"/>
                </a:solidFill>
                <a:latin typeface="Times New Roman" pitchFamily="18" charset="0"/>
                <a:cs typeface="Times New Roman" pitchFamily="18" charset="0"/>
              </a:rPr>
              <a:t>Vận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tiễn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tòi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mở</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rộng</a:t>
            </a:r>
            <a:endParaRPr lang="en-US" sz="2800" b="1" dirty="0">
              <a:solidFill>
                <a:srgbClr val="FF0000"/>
              </a:solidFill>
              <a:latin typeface="Times New Roman" pitchFamily="18" charset="0"/>
              <a:cs typeface="Times New Roman" pitchFamily="18" charset="0"/>
            </a:endParaRPr>
          </a:p>
          <a:p>
            <a:pPr marL="0" indent="0">
              <a:buNone/>
            </a:pPr>
            <a:r>
              <a:rPr lang="en-US" sz="2800" b="1" dirty="0">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Mục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tiêu</a:t>
            </a:r>
            <a:r>
              <a:rPr lang="en-US" sz="2800" b="1" dirty="0">
                <a:solidFill>
                  <a:srgbClr val="0000FF"/>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Vận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tiễn</a:t>
            </a:r>
            <a:endParaRPr lang="en-US" sz="2800" b="1" dirty="0">
              <a:latin typeface="Times New Roman" pitchFamily="18" charset="0"/>
              <a:cs typeface="Times New Roman" pitchFamily="18" charset="0"/>
            </a:endParaRPr>
          </a:p>
          <a:p>
            <a:pPr marL="0" indent="0">
              <a:buNone/>
            </a:pPr>
            <a:r>
              <a:rPr lang="en-US" sz="2800" b="1" dirty="0">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Nội</a:t>
            </a:r>
            <a:r>
              <a:rPr lang="en-US" sz="2800" b="1" dirty="0">
                <a:solidFill>
                  <a:srgbClr val="0000FF"/>
                </a:solidFill>
                <a:latin typeface="Times New Roman" pitchFamily="18" charset="0"/>
                <a:cs typeface="Times New Roman" pitchFamily="18" charset="0"/>
              </a:rPr>
              <a:t> dung: </a:t>
            </a:r>
            <a:r>
              <a:rPr lang="en-US" sz="2800" b="1" dirty="0" err="1">
                <a:latin typeface="Times New Roman" pitchFamily="18" charset="0"/>
                <a:cs typeface="Times New Roman" pitchFamily="18" charset="0"/>
              </a:rPr>
              <a:t>Giải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huống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vấn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liên</a:t>
            </a:r>
            <a:r>
              <a:rPr lang="en-US" sz="2800" b="1" dirty="0">
                <a:latin typeface="Times New Roman" pitchFamily="18" charset="0"/>
                <a:cs typeface="Times New Roman" pitchFamily="18" charset="0"/>
              </a:rPr>
              <a:t> quan</a:t>
            </a:r>
          </a:p>
          <a:p>
            <a:pPr marL="0" indent="0">
              <a:buNone/>
            </a:pPr>
            <a:r>
              <a:rPr lang="en-US" sz="2800" b="1" dirty="0">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thuật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tổ</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a:latin typeface="Times New Roman" pitchFamily="18" charset="0"/>
                <a:cs typeface="Times New Roman" pitchFamily="18" charset="0"/>
              </a:rPr>
              <a:t>GV </a:t>
            </a:r>
            <a:r>
              <a:rPr lang="en-US" sz="2800" b="1" dirty="0" err="1">
                <a:latin typeface="Times New Roman" pitchFamily="18" charset="0"/>
                <a:cs typeface="Times New Roman" pitchFamily="18" charset="0"/>
              </a:rPr>
              <a:t>giao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mô</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yêu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phẩm</a:t>
            </a:r>
            <a:r>
              <a:rPr lang="en-US" sz="2800" b="1" dirty="0">
                <a:latin typeface="Times New Roman" pitchFamily="18" charset="0"/>
                <a:cs typeface="Times New Roman" pitchFamily="18" charset="0"/>
              </a:rPr>
              <a:t>); HS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nhà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cáo</a:t>
            </a:r>
            <a:r>
              <a:rPr lang="en-US" sz="2800" b="1" dirty="0">
                <a:latin typeface="Times New Roman" pitchFamily="18" charset="0"/>
                <a:cs typeface="Times New Roman" pitchFamily="18" charset="0"/>
              </a:rPr>
              <a:t>, thảo </a:t>
            </a:r>
            <a:r>
              <a:rPr lang="en-US" sz="2800" b="1" dirty="0" err="1">
                <a:latin typeface="Times New Roman" pitchFamily="18" charset="0"/>
                <a:cs typeface="Times New Roman" pitchFamily="18" charset="0"/>
              </a:rPr>
              <a:t>luận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chiếu</a:t>
            </a:r>
            <a:r>
              <a:rPr lang="en-US" sz="2800" b="1" dirty="0">
                <a:latin typeface="Times New Roman" pitchFamily="18" charset="0"/>
                <a:cs typeface="Times New Roman" pitchFamily="18" charset="0"/>
              </a:rPr>
              <a:t>, video…); GV </a:t>
            </a:r>
            <a:r>
              <a:rPr lang="en-US" sz="2800" b="1" dirty="0" err="1">
                <a:latin typeface="Times New Roman" pitchFamily="18" charset="0"/>
                <a:cs typeface="Times New Roman" pitchFamily="18" charset="0"/>
              </a:rPr>
              <a:t>đánh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luận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a:t>
            </a:r>
          </a:p>
          <a:p>
            <a:pPr marL="0" indent="0">
              <a:buNone/>
            </a:pPr>
            <a:r>
              <a:rPr lang="en-US" sz="2800" b="1" dirty="0">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phẩm</a:t>
            </a:r>
            <a:r>
              <a:rPr lang="en-US" sz="2800" b="1" dirty="0">
                <a:solidFill>
                  <a:srgbClr val="0000FF"/>
                </a:solidFill>
                <a:latin typeface="Times New Roman" pitchFamily="18" charset="0"/>
                <a:cs typeface="Times New Roman" pitchFamily="18" charset="0"/>
              </a:rPr>
              <a:t> học </a:t>
            </a:r>
            <a:r>
              <a:rPr lang="en-US" sz="2800" b="1" dirty="0" err="1">
                <a:solidFill>
                  <a:srgbClr val="0000FF"/>
                </a:solidFill>
                <a:latin typeface="Times New Roman" pitchFamily="18" charset="0"/>
                <a:cs typeface="Times New Roman" pitchFamily="18" charset="0"/>
              </a:rPr>
              <a:t>tập</a:t>
            </a:r>
            <a:r>
              <a:rPr lang="en-US" sz="2800" b="1" dirty="0">
                <a:solidFill>
                  <a:srgbClr val="0000FF"/>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chiếu</a:t>
            </a:r>
            <a:r>
              <a:rPr lang="en-US" sz="2800" b="1" dirty="0">
                <a:latin typeface="Times New Roman" pitchFamily="18" charset="0"/>
                <a:cs typeface="Times New Roman" pitchFamily="18" charset="0"/>
              </a:rPr>
              <a:t>, video, bộ s</a:t>
            </a:r>
            <a:r>
              <a:rPr lang="vi-VN" sz="2800" b="1" dirty="0">
                <a:latin typeface="Times New Roman" pitchFamily="18" charset="0"/>
                <a:cs typeface="Times New Roman" pitchFamily="18" charset="0"/>
              </a:rPr>
              <a:t>ư</a:t>
            </a:r>
            <a:r>
              <a:rPr lang="en-US" sz="2800" b="1" dirty="0">
                <a:latin typeface="Times New Roman" pitchFamily="18" charset="0"/>
                <a:cs typeface="Times New Roman" pitchFamily="18" charset="0"/>
              </a:rPr>
              <a:t>u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ảnh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đồ</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vụ</a:t>
            </a:r>
            <a:r>
              <a:rPr lang="en-US" sz="2800" b="1" dirty="0">
                <a:latin typeface="Times New Roman" pitchFamily="18" charset="0"/>
                <a:cs typeface="Times New Roman" pitchFamily="18" charset="0"/>
              </a:rPr>
              <a:t> đ</a:t>
            </a:r>
            <a:r>
              <a:rPr lang="vi-VN" sz="2800" b="1" dirty="0">
                <a:latin typeface="Times New Roman" pitchFamily="18" charset="0"/>
                <a:cs typeface="Times New Roman" pitchFamily="18" charset="0"/>
              </a:rPr>
              <a:t>ư</a:t>
            </a:r>
            <a:r>
              <a:rPr lang="en-US" sz="2800" b="1" dirty="0" err="1">
                <a:latin typeface="Times New Roman" pitchFamily="18" charset="0"/>
                <a:cs typeface="Times New Roman" pitchFamily="18" charset="0"/>
              </a:rPr>
              <a:t>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giao</a:t>
            </a:r>
            <a:r>
              <a:rPr lang="en-US" sz="2800" b="1" dirty="0">
                <a:latin typeface="Times New Roman" pitchFamily="18" charset="0"/>
                <a:cs typeface="Times New Roman" pitchFamily="18" charset="0"/>
              </a:rPr>
              <a:t>.</a:t>
            </a:r>
          </a:p>
          <a:p>
            <a:pPr marL="0" indent="0">
              <a:buNone/>
            </a:pPr>
            <a:r>
              <a:rPr lang="en-US"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Đánh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a:t>
            </a:r>
            <a:r>
              <a:rPr lang="en-US" sz="2800" b="1" dirty="0">
                <a:solidFill>
                  <a:srgbClr val="0000FF"/>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Thông</a:t>
            </a:r>
            <a:r>
              <a:rPr lang="en-US" sz="2800" b="1" dirty="0">
                <a:latin typeface="Times New Roman" pitchFamily="18" charset="0"/>
                <a:cs typeface="Times New Roman" pitchFamily="18" charset="0"/>
              </a:rPr>
              <a:t> qua </a:t>
            </a:r>
            <a:r>
              <a:rPr lang="en-US" sz="2800" b="1" dirty="0" err="1">
                <a:latin typeface="Times New Roman" pitchFamily="18" charset="0"/>
                <a:cs typeface="Times New Roman" pitchFamily="18" charset="0"/>
              </a:rPr>
              <a:t>sản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phẩm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dõi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4102073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79918" y="1460083"/>
            <a:ext cx="6973482" cy="4708981"/>
          </a:xfrm>
          <a:prstGeom prst="rect">
            <a:avLst/>
          </a:prstGeom>
          <a:noFill/>
        </p:spPr>
        <p:txBody>
          <a:bodyPr wrap="square" rtlCol="0">
            <a:spAutoFit/>
          </a:bodyPr>
          <a:lstStyle/>
          <a:p>
            <a:r>
              <a:rPr lang="en-US" sz="3600" b="1" dirty="0" err="1">
                <a:solidFill>
                  <a:srgbClr val="FF0000"/>
                </a:solidFill>
                <a:latin typeface="Times New Roman" pitchFamily="18" charset="0"/>
                <a:cs typeface="Times New Roman" pitchFamily="18" charset="0"/>
              </a:rPr>
              <a:t>Chân</a:t>
            </a:r>
            <a:r>
              <a:rPr lang="en-US" sz="3600" b="1" dirty="0">
                <a:solidFill>
                  <a:srgbClr val="FF0000"/>
                </a:solidFill>
                <a:latin typeface="Times New Roman" pitchFamily="18" charset="0"/>
                <a:cs typeface="Times New Roman" pitchFamily="18" charset="0"/>
              </a:rPr>
              <a:t> dung </a:t>
            </a:r>
            <a:r>
              <a:rPr lang="en-US" sz="3600" b="1" dirty="0" err="1">
                <a:solidFill>
                  <a:srgbClr val="FF0000"/>
                </a:solidFill>
                <a:latin typeface="Times New Roman" pitchFamily="18" charset="0"/>
                <a:cs typeface="Times New Roman" pitchFamily="18" charset="0"/>
              </a:rPr>
              <a:t>người</a:t>
            </a:r>
            <a:r>
              <a:rPr lang="en-US" sz="3600" b="1" dirty="0">
                <a:solidFill>
                  <a:srgbClr val="FF0000"/>
                </a:solidFill>
                <a:latin typeface="Times New Roman" pitchFamily="18" charset="0"/>
                <a:cs typeface="Times New Roman" pitchFamily="18" charset="0"/>
              </a:rPr>
              <a:t> HS </a:t>
            </a:r>
            <a:r>
              <a:rPr lang="en-US" sz="3600" b="1" dirty="0" err="1">
                <a:solidFill>
                  <a:srgbClr val="FF0000"/>
                </a:solidFill>
                <a:latin typeface="Times New Roman" pitchFamily="18" charset="0"/>
                <a:cs typeface="Times New Roman" pitchFamily="18" charset="0"/>
              </a:rPr>
              <a:t>mới</a:t>
            </a:r>
            <a:endParaRPr lang="en-US" sz="3600" b="1" dirty="0">
              <a:solidFill>
                <a:srgbClr val="FF0000"/>
              </a:solidFill>
              <a:latin typeface="Times New Roman" pitchFamily="18" charset="0"/>
              <a:cs typeface="Times New Roman" pitchFamily="18" charset="0"/>
            </a:endParaRPr>
          </a:p>
          <a:p>
            <a:pPr algn="ctr"/>
            <a:r>
              <a:rPr lang="en-US" sz="9600" b="1" dirty="0">
                <a:solidFill>
                  <a:srgbClr val="FF0000"/>
                </a:solidFill>
                <a:latin typeface="Times New Roman" pitchFamily="18" charset="0"/>
                <a:cs typeface="Times New Roman" pitchFamily="18" charset="0"/>
              </a:rPr>
              <a:t>10</a:t>
            </a:r>
            <a:r>
              <a:rPr lang="en-US" sz="3600" dirty="0">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năng</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lực</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cốt</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lõi</a:t>
            </a:r>
            <a:r>
              <a:rPr lang="en-US" sz="3600" b="1" dirty="0">
                <a:solidFill>
                  <a:srgbClr val="00B050"/>
                </a:solidFill>
                <a:latin typeface="Times New Roman" pitchFamily="18" charset="0"/>
                <a:cs typeface="Times New Roman" pitchFamily="18" charset="0"/>
              </a:rPr>
              <a:t>…</a:t>
            </a:r>
          </a:p>
          <a:p>
            <a:pPr algn="ctr"/>
            <a:r>
              <a:rPr lang="en-US" sz="3600" b="1" dirty="0">
                <a:solidFill>
                  <a:srgbClr val="FF0000"/>
                </a:solidFill>
                <a:latin typeface="Times New Roman" pitchFamily="18" charset="0"/>
                <a:cs typeface="Times New Roman" pitchFamily="18" charset="0"/>
              </a:rPr>
              <a:t> </a:t>
            </a:r>
            <a:r>
              <a:rPr lang="en-US" sz="9600" b="1" dirty="0">
                <a:solidFill>
                  <a:srgbClr val="FF0000"/>
                </a:solidFill>
                <a:latin typeface="Times New Roman" pitchFamily="18" charset="0"/>
                <a:cs typeface="Times New Roman" pitchFamily="18" charset="0"/>
              </a:rPr>
              <a:t>5</a:t>
            </a:r>
            <a:r>
              <a:rPr lang="en-US" sz="3600" dirty="0">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phẩm</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chất</a:t>
            </a:r>
            <a:r>
              <a:rPr lang="en-US" sz="3600" b="1" dirty="0">
                <a:solidFill>
                  <a:srgbClr val="00B05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Yêu</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nước</a:t>
            </a:r>
            <a:r>
              <a:rPr lang="en-US" sz="3600" b="1" dirty="0">
                <a:solidFill>
                  <a:srgbClr val="002060"/>
                </a:solidFill>
                <a:latin typeface="Times New Roman" pitchFamily="18" charset="0"/>
                <a:cs typeface="Times New Roman" pitchFamily="18" charset="0"/>
              </a:rPr>
              <a:t>, </a:t>
            </a:r>
          </a:p>
          <a:p>
            <a:pPr algn="ctr"/>
            <a:r>
              <a:rPr lang="en-US" sz="3600" b="1" dirty="0" err="1">
                <a:solidFill>
                  <a:srgbClr val="002060"/>
                </a:solidFill>
                <a:latin typeface="Times New Roman" pitchFamily="18" charset="0"/>
                <a:cs typeface="Times New Roman" pitchFamily="18" charset="0"/>
              </a:rPr>
              <a:t>Nhân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ái</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Chăm</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chỉ</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Trung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Trách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nhiệm</a:t>
            </a:r>
            <a:endParaRPr lang="en-US" sz="3600" b="1" dirty="0">
              <a:solidFill>
                <a:srgbClr val="002060"/>
              </a:solidFill>
              <a:latin typeface="Times New Roman" pitchFamily="18" charset="0"/>
              <a:cs typeface="Times New Roman" pitchFamily="18" charset="0"/>
            </a:endParaRPr>
          </a:p>
        </p:txBody>
      </p:sp>
      <p:sp>
        <p:nvSpPr>
          <p:cNvPr id="10" name="TextBox 9"/>
          <p:cNvSpPr txBox="1"/>
          <p:nvPr/>
        </p:nvSpPr>
        <p:spPr>
          <a:xfrm>
            <a:off x="1135952" y="669928"/>
            <a:ext cx="6865047" cy="584775"/>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MỤC TIÊU GIÁO DỤC </a:t>
            </a:r>
            <a:endParaRPr lang="en-US" sz="32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497380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humbs.dreamstime.com/z/theory-practice-cycle-illustration-design-over-white-32509036.jpg"/>
          <p:cNvPicPr>
            <a:picLocks noChangeAspect="1" noChangeArrowheads="1"/>
          </p:cNvPicPr>
          <p:nvPr/>
        </p:nvPicPr>
        <p:blipFill rotWithShape="1">
          <a:blip r:embed="rId2">
            <a:extLst>
              <a:ext uri="{28A0092B-C50C-407E-A947-70E740481C1C}">
                <a14:useLocalDpi xmlns:a14="http://schemas.microsoft.com/office/drawing/2010/main" val="0"/>
              </a:ext>
            </a:extLst>
          </a:blip>
          <a:srcRect l="11088" t="12489" r="12841" b="18202"/>
          <a:stretch/>
        </p:blipFill>
        <p:spPr bwMode="auto">
          <a:xfrm>
            <a:off x="2716397" y="414671"/>
            <a:ext cx="3514143" cy="2541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artoon male teacher : Vector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5595" y="465932"/>
            <a:ext cx="518893" cy="81745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cdn.teacherspayteachers.com/thumbitem/POSTERS-Engineering-Design-Process-2-Versions-Upper-Grades-3-6-1486497120/original-4835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708" y="3090937"/>
            <a:ext cx="1895689" cy="244830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ecdn.teacherspayteachers.com/thumbitem/POSTERS-Engineering-Design-Process-2-Versions-Upper-Grades-3-6-1486497120/original-48350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7345" y="3090937"/>
            <a:ext cx="1895688" cy="244830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ecdn.teacherspayteachers.com/thumbitem/POSTERS-Engineering-Design-Process-2-Versions-Upper-Grades-3-6-1486497120/original-483506-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7545" y="3090939"/>
            <a:ext cx="1895687" cy="2448304"/>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www.niu.edu/taconnections/_image/articles/microteach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1990" y="3128034"/>
            <a:ext cx="1992469" cy="241121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1422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79296" cy="1143000"/>
          </a:xfrm>
        </p:spPr>
        <p:txBody>
          <a:bodyPr/>
          <a:lstStyle/>
          <a:p>
            <a:r>
              <a:rPr lang="en-US" dirty="0"/>
              <a:t>Depth first vs. Breadth first</a:t>
            </a:r>
            <a:endParaRPr lang="vi-VN" dirty="0"/>
          </a:p>
        </p:txBody>
      </p:sp>
      <p:sp>
        <p:nvSpPr>
          <p:cNvPr id="4" name="Rectangle 3"/>
          <p:cNvSpPr/>
          <p:nvPr/>
        </p:nvSpPr>
        <p:spPr>
          <a:xfrm>
            <a:off x="624616" y="1855457"/>
            <a:ext cx="198389" cy="3888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p:cNvSpPr/>
          <p:nvPr/>
        </p:nvSpPr>
        <p:spPr>
          <a:xfrm>
            <a:off x="2109598" y="1855457"/>
            <a:ext cx="198389" cy="3888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p:cNvSpPr/>
          <p:nvPr/>
        </p:nvSpPr>
        <p:spPr>
          <a:xfrm>
            <a:off x="3594580" y="1855457"/>
            <a:ext cx="198389" cy="3888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1" name="Straight Connector 10"/>
          <p:cNvCxnSpPr/>
          <p:nvPr/>
        </p:nvCxnSpPr>
        <p:spPr>
          <a:xfrm>
            <a:off x="285069" y="1844824"/>
            <a:ext cx="3888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rot="5400000">
            <a:off x="6777063" y="35550"/>
            <a:ext cx="198389" cy="3888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p:cNvSpPr/>
          <p:nvPr/>
        </p:nvSpPr>
        <p:spPr>
          <a:xfrm rot="5400000">
            <a:off x="6777063" y="233940"/>
            <a:ext cx="198389" cy="3888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p:cNvSpPr/>
          <p:nvPr/>
        </p:nvSpPr>
        <p:spPr>
          <a:xfrm rot="5400000">
            <a:off x="6777063" y="432330"/>
            <a:ext cx="198389" cy="3888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6" name="Straight Connector 15"/>
          <p:cNvCxnSpPr/>
          <p:nvPr/>
        </p:nvCxnSpPr>
        <p:spPr>
          <a:xfrm>
            <a:off x="4572000" y="1124744"/>
            <a:ext cx="0" cy="5328592"/>
          </a:xfrm>
          <a:prstGeom prst="line">
            <a:avLst/>
          </a:prstGeom>
          <a:ln w="12700">
            <a:solidFill>
              <a:schemeClr val="accent1">
                <a:lumMod val="10000"/>
              </a:schemeClr>
            </a:solidFill>
            <a:prstDash val="dash"/>
          </a:ln>
        </p:spPr>
        <p:style>
          <a:lnRef idx="1">
            <a:schemeClr val="accent1"/>
          </a:lnRef>
          <a:fillRef idx="0">
            <a:schemeClr val="accent1"/>
          </a:fillRef>
          <a:effectRef idx="0">
            <a:schemeClr val="accent1"/>
          </a:effectRef>
          <a:fontRef idx="minor">
            <a:schemeClr val="tx1"/>
          </a:fontRef>
        </p:style>
      </p:cxnSp>
      <p:pic>
        <p:nvPicPr>
          <p:cNvPr id="40" name="Picture 6" descr="Cartoon male teacher : Vector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5595" y="465932"/>
            <a:ext cx="518893" cy="81745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res.freestockphotos.biz/pictures/2/2951-illustration-of-a-blue-fish-p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5534" y="5659264"/>
            <a:ext cx="1336386" cy="70585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res.freestockphotos.biz/pictures/2/2951-illustration-of-a-blue-fish-p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446" y="5659264"/>
            <a:ext cx="1336386" cy="70585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á, Cá Nhiệt Đới, Biển, Nemo, Cá Clow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1186" y="4651151"/>
            <a:ext cx="1061525" cy="55398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Blue Cartoon Fish - Clipart libr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005" y="3365076"/>
            <a:ext cx="1149298" cy="789184"/>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res.freestockphotos.biz/pictures/10/10653-illustration-of-a-blue-fish-isolated-on-a-white-background-pv.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3967" y="2100513"/>
            <a:ext cx="915961" cy="2600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http://res.freestockphotos.biz/pictures/10/10653-illustration-of-a-blue-fish-isolated-on-a-white-background-pv.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3354" y="2025543"/>
            <a:ext cx="915961" cy="2600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descr="http://res.freestockphotos.biz/pictures/10/10653-illustration-of-a-blue-fish-isolated-on-a-white-background-pv.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7446" y="2030552"/>
            <a:ext cx="915961" cy="26006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Blue Cartoon Fish - Clipart libr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1361" y="3318978"/>
            <a:ext cx="1149298" cy="78918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Blue Cartoon Fish - Clipart libr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2193" y="3226782"/>
            <a:ext cx="1149298" cy="78918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Blue Cartoon Fish - Clipart libr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7609" y="3180684"/>
            <a:ext cx="1149298" cy="78918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Cá, Cá Nhiệt Đới, Biển, Nemo, Cá Clow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0778" y="4651151"/>
            <a:ext cx="1061525" cy="55398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á, Cá Nhiệt Đới, Biển, Nemo, Cá Clow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7242" y="4651151"/>
            <a:ext cx="1061525" cy="55398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á, Cá Nhiệt Đới, Biển, Nemo, Cá Clow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1141" y="4616282"/>
            <a:ext cx="1061525" cy="55398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res.freestockphotos.biz/pictures/2/2951-illustration-of-a-blue-fish-p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6968" y="5659264"/>
            <a:ext cx="1336386" cy="70585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res.freestockphotos.biz/pictures/2/2951-illustration-of-a-blue-fish-p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6012" y="5659264"/>
            <a:ext cx="1336386" cy="70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43890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s://s3-us-west-1.amazonaws.com/ltk12assets/images/app-common/distributed-practi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238" y="398843"/>
            <a:ext cx="5736258" cy="302382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kypenglish4u.com/wp-content/uploads/2013/04/Con-vs-dist-2.png"/>
          <p:cNvPicPr>
            <a:picLocks noChangeAspect="1" noChangeArrowheads="1"/>
          </p:cNvPicPr>
          <p:nvPr/>
        </p:nvPicPr>
        <p:blipFill rotWithShape="1">
          <a:blip r:embed="rId3">
            <a:extLst>
              <a:ext uri="{28A0092B-C50C-407E-A947-70E740481C1C}">
                <a14:useLocalDpi xmlns:a14="http://schemas.microsoft.com/office/drawing/2010/main" val="0"/>
              </a:ext>
            </a:extLst>
          </a:blip>
          <a:srcRect r="4411"/>
          <a:stretch/>
        </p:blipFill>
        <p:spPr bwMode="auto">
          <a:xfrm>
            <a:off x="21268" y="3728488"/>
            <a:ext cx="9112100" cy="230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57775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Ownership of learning – adult learning</a:t>
            </a:r>
            <a:endParaRPr lang="vi-VN" sz="3600"/>
          </a:p>
        </p:txBody>
      </p:sp>
      <p:pic>
        <p:nvPicPr>
          <p:cNvPr id="9218" name="Picture 2" descr="https://2.bp.blogspot.com/-v1OedVr7SFM/VzNbvCqowcI/AAAAAAAAGK8/ZFVkNawtnnsC21J6SpxQU9IVbVigmvwawCLcB/s1600/continuum-voice-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591" y="1241000"/>
            <a:ext cx="6996819" cy="52531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artoon male teacher : Vector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5595" y="465932"/>
            <a:ext cx="518893" cy="817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0116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facultyinnovate.utexas.edu/sites/default/files/flippedgraphic(web96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906" y="1334125"/>
            <a:ext cx="8021403" cy="451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57769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washington.edu/teaching/files/2012/11/FlippedClassroomUWcolors-1-1024x242.jpg"/>
          <p:cNvPicPr>
            <a:picLocks noChangeAspect="1" noChangeArrowheads="1"/>
          </p:cNvPicPr>
          <p:nvPr/>
        </p:nvPicPr>
        <p:blipFill rotWithShape="1">
          <a:blip r:embed="rId2">
            <a:extLst>
              <a:ext uri="{28A0092B-C50C-407E-A947-70E740481C1C}">
                <a14:useLocalDpi xmlns:a14="http://schemas.microsoft.com/office/drawing/2010/main" val="0"/>
              </a:ext>
            </a:extLst>
          </a:blip>
          <a:srcRect r="50806"/>
          <a:stretch/>
        </p:blipFill>
        <p:spPr bwMode="auto">
          <a:xfrm>
            <a:off x="39565" y="362132"/>
            <a:ext cx="6683850" cy="32108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washington.edu/teaching/files/2012/11/FlippedClassroomUWcolors-1-1024x242.jpg"/>
          <p:cNvPicPr>
            <a:picLocks noChangeAspect="1" noChangeArrowheads="1"/>
          </p:cNvPicPr>
          <p:nvPr/>
        </p:nvPicPr>
        <p:blipFill rotWithShape="1">
          <a:blip r:embed="rId2">
            <a:extLst>
              <a:ext uri="{28A0092B-C50C-407E-A947-70E740481C1C}">
                <a14:useLocalDpi xmlns:a14="http://schemas.microsoft.com/office/drawing/2010/main" val="0"/>
              </a:ext>
            </a:extLst>
          </a:blip>
          <a:srcRect l="51082"/>
          <a:stretch/>
        </p:blipFill>
        <p:spPr bwMode="auto">
          <a:xfrm>
            <a:off x="3131841" y="3641230"/>
            <a:ext cx="5976619" cy="2887332"/>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pluspng.com/img-png/internet-png-internet-connection-devices-png-5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63" y="3429000"/>
            <a:ext cx="2843808" cy="28438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artoon male teacher : Vector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5595" y="465932"/>
            <a:ext cx="518893" cy="817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38904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www.unh.edu/it/sites/www.unh.edu.it/files/general/flipped_classroom-_hayden_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640" y="1052736"/>
            <a:ext cx="8916720" cy="47525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artoon male teacher : Vector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5595" y="465932"/>
            <a:ext cx="518893" cy="817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8035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6876256" y="221457"/>
            <a:ext cx="2128838" cy="360363"/>
          </a:xfrm>
        </p:spPr>
        <p:txBody>
          <a:bodyPr/>
          <a:lstStyle/>
          <a:p>
            <a:fld id="{4025BAF4-458F-4D08-9D68-15D57984E30C}" type="slidenum">
              <a:rPr lang="en-GB" smtClean="0"/>
              <a:pPr/>
              <a:t>47</a:t>
            </a:fld>
            <a:endParaRPr lang="en-GB" dirty="0"/>
          </a:p>
        </p:txBody>
      </p:sp>
      <p:pic>
        <p:nvPicPr>
          <p:cNvPr id="5" name="Picture 4"/>
          <p:cNvPicPr/>
          <p:nvPr/>
        </p:nvPicPr>
        <p:blipFill rotWithShape="1">
          <a:blip r:embed="rId2">
            <a:extLst>
              <a:ext uri="{28A0092B-C50C-407E-A947-70E740481C1C}">
                <a14:useLocalDpi xmlns:a14="http://schemas.microsoft.com/office/drawing/2010/main" val="0"/>
              </a:ext>
            </a:extLst>
          </a:blip>
          <a:srcRect l="4488" t="19123" r="4143" b="4814"/>
          <a:stretch/>
        </p:blipFill>
        <p:spPr bwMode="auto">
          <a:xfrm>
            <a:off x="891080" y="889879"/>
            <a:ext cx="7361841" cy="4978287"/>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323528" y="332658"/>
            <a:ext cx="8424936" cy="461665"/>
          </a:xfrm>
          <a:prstGeom prst="rect">
            <a:avLst/>
          </a:prstGeom>
        </p:spPr>
        <p:txBody>
          <a:bodyPr wrap="square">
            <a:spAutoFit/>
          </a:bodyPr>
          <a:lstStyle/>
          <a:p>
            <a:pPr algn="ctr"/>
            <a:r>
              <a:rPr lang="en-US" sz="2400" dirty="0" err="1"/>
              <a:t>Conginition</a:t>
            </a:r>
            <a:r>
              <a:rPr lang="en-US" sz="2400" dirty="0"/>
              <a:t>: </a:t>
            </a:r>
            <a:r>
              <a:rPr lang="en-US" sz="2400" dirty="0" err="1"/>
              <a:t>Phong</a:t>
            </a:r>
            <a:r>
              <a:rPr lang="en-US" sz="2400" dirty="0"/>
              <a:t> </a:t>
            </a:r>
            <a:r>
              <a:rPr lang="en-US" sz="2400" dirty="0" err="1"/>
              <a:t>cách</a:t>
            </a:r>
            <a:r>
              <a:rPr lang="en-US" sz="2400" dirty="0"/>
              <a:t> </a:t>
            </a:r>
            <a:r>
              <a:rPr lang="en-US" sz="2400" dirty="0" err="1"/>
              <a:t>học</a:t>
            </a:r>
            <a:r>
              <a:rPr lang="en-US" sz="2400" dirty="0"/>
              <a:t> </a:t>
            </a:r>
            <a:r>
              <a:rPr lang="en-US" sz="2400" dirty="0" err="1"/>
              <a:t>tập</a:t>
            </a:r>
            <a:endParaRPr lang="en-US" sz="2400" dirty="0"/>
          </a:p>
        </p:txBody>
      </p:sp>
    </p:spTree>
    <p:extLst>
      <p:ext uri="{BB962C8B-B14F-4D97-AF65-F5344CB8AC3E}">
        <p14:creationId xmlns:p14="http://schemas.microsoft.com/office/powerpoint/2010/main" val="284950052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B19A1-634E-4BDB-AE8E-30135F663DCA}"/>
              </a:ext>
            </a:extLst>
          </p:cNvPr>
          <p:cNvSpPr>
            <a:spLocks noGrp="1"/>
          </p:cNvSpPr>
          <p:nvPr>
            <p:ph idx="1"/>
          </p:nvPr>
        </p:nvSpPr>
        <p:spPr>
          <a:xfrm>
            <a:off x="3733800" y="3962400"/>
            <a:ext cx="4419600" cy="858982"/>
          </a:xfrm>
        </p:spPr>
        <p:txBody>
          <a:bodyPr>
            <a:normAutofit/>
          </a:bodyPr>
          <a:lstStyle/>
          <a:p>
            <a:pPr algn="ctr">
              <a:buNone/>
            </a:pPr>
            <a:r>
              <a:rPr lang="en-US" sz="2800" b="1" dirty="0" err="1">
                <a:solidFill>
                  <a:srgbClr val="002060"/>
                </a:solidFill>
                <a:latin typeface="Times New Roman" pitchFamily="18" charset="0"/>
                <a:cs typeface="Times New Roman" pitchFamily="18" charset="0"/>
              </a:rPr>
              <a:t>TRÂN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TRỌNG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CẢM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ƠN</a:t>
            </a:r>
            <a:r>
              <a:rPr lang="en-US" sz="2800" b="1" dirty="0">
                <a:solidFill>
                  <a:srgbClr val="002060"/>
                </a:solidFill>
                <a:latin typeface="Times New Roman" pitchFamily="18" charset="0"/>
                <a:cs typeface="Times New Roman" pitchFamily="18" charset="0"/>
              </a:rPr>
              <a:t>!</a:t>
            </a:r>
          </a:p>
        </p:txBody>
      </p:sp>
      <p:sp>
        <p:nvSpPr>
          <p:cNvPr id="4" name="Subtitle 2"/>
          <p:cNvSpPr txBox="1">
            <a:spLocks/>
          </p:cNvSpPr>
          <p:nvPr/>
        </p:nvSpPr>
        <p:spPr>
          <a:xfrm>
            <a:off x="1030528" y="1330037"/>
            <a:ext cx="6132271" cy="2202873"/>
          </a:xfrm>
          <a:prstGeom prst="rect">
            <a:avLst/>
          </a:prstGeom>
        </p:spPr>
        <p:txBody>
          <a:bodyPr vert="horz" lIns="91440" tIns="45720" rIns="91440" bIns="45720" rtlCol="0">
            <a:normAutofit/>
          </a:bodyPr>
          <a:lstStyle/>
          <a:p>
            <a:pPr marL="342900" marR="0" lvl="0" indent="-342900" defTabSz="457200" rtl="0" eaLnBrk="1" fontAlgn="auto" latinLnBrk="0" hangingPunct="1">
              <a:lnSpc>
                <a:spcPct val="100000"/>
              </a:lnSpc>
              <a:spcBef>
                <a:spcPts val="0"/>
              </a:spcBef>
              <a:spcAft>
                <a:spcPts val="0"/>
              </a:spcAft>
              <a:buClr>
                <a:schemeClr val="accent1"/>
              </a:buClr>
              <a:buSzTx/>
              <a:buFont typeface="Wingdings 3" charset="2"/>
              <a:buChar char=""/>
              <a:tabLst/>
              <a:defRPr/>
            </a:pPr>
            <a:r>
              <a:rPr lang="en-US" sz="2400" b="1" dirty="0" err="1">
                <a:solidFill>
                  <a:srgbClr val="0070C0"/>
                </a:solidFill>
                <a:latin typeface="Times New Roman" pitchFamily="18" charset="0"/>
                <a:ea typeface="Calibri" charset="0"/>
                <a:cs typeface="Times New Roman" pitchFamily="18" charset="0"/>
              </a:rPr>
              <a:t>Người</a:t>
            </a:r>
            <a:r>
              <a:rPr lang="en-US" sz="2400" b="1" dirty="0">
                <a:solidFill>
                  <a:srgbClr val="0070C0"/>
                </a:solidFill>
                <a:latin typeface="Times New Roman" pitchFamily="18" charset="0"/>
                <a:ea typeface="Calibri" charset="0"/>
                <a:cs typeface="Times New Roman" pitchFamily="18" charset="0"/>
              </a:rPr>
              <a:t> </a:t>
            </a:r>
            <a:r>
              <a:rPr lang="en-US" sz="2400" b="1" dirty="0" err="1">
                <a:solidFill>
                  <a:srgbClr val="0070C0"/>
                </a:solidFill>
                <a:latin typeface="Times New Roman" pitchFamily="18" charset="0"/>
                <a:ea typeface="Calibri" charset="0"/>
                <a:cs typeface="Times New Roman" pitchFamily="18" charset="0"/>
              </a:rPr>
              <a:t>soạn</a:t>
            </a:r>
            <a:r>
              <a:rPr lang="en-US" sz="2400" b="1" dirty="0">
                <a:solidFill>
                  <a:srgbClr val="0070C0"/>
                </a:solidFill>
                <a:latin typeface="Times New Roman" pitchFamily="18" charset="0"/>
                <a:ea typeface="Calibri" charset="0"/>
                <a:cs typeface="Times New Roman"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Calibri" charset="0"/>
                <a:cs typeface="Times New Roman" pitchFamily="18" charset="0"/>
              </a:rPr>
              <a:t>NGUYỄN</a:t>
            </a:r>
            <a:r>
              <a:rPr kumimoji="0" lang="en-US" sz="2400" b="1" i="0" u="none" strike="noStrike" kern="1200" cap="none" spc="0" normalizeH="0" noProof="0" dirty="0">
                <a:ln>
                  <a:noFill/>
                </a:ln>
                <a:solidFill>
                  <a:srgbClr val="0070C0"/>
                </a:solidFill>
                <a:effectLst/>
                <a:uLnTx/>
                <a:uFillTx/>
                <a:latin typeface="Times New Roman" pitchFamily="18" charset="0"/>
                <a:ea typeface="Calibri" charset="0"/>
                <a:cs typeface="Times New Roman" pitchFamily="18" charset="0"/>
              </a:rPr>
              <a:t> </a:t>
            </a:r>
            <a:r>
              <a:rPr kumimoji="0" lang="en-US" sz="2400" b="1" i="0" u="none" strike="noStrike" kern="1200" cap="none" spc="0" normalizeH="0" noProof="0" dirty="0" err="1">
                <a:ln>
                  <a:noFill/>
                </a:ln>
                <a:solidFill>
                  <a:srgbClr val="0070C0"/>
                </a:solidFill>
                <a:effectLst/>
                <a:uLnTx/>
                <a:uFillTx/>
                <a:latin typeface="Times New Roman" pitchFamily="18" charset="0"/>
                <a:ea typeface="Calibri" charset="0"/>
                <a:cs typeface="Times New Roman" pitchFamily="18" charset="0"/>
              </a:rPr>
              <a:t>TRỌNG</a:t>
            </a:r>
            <a:r>
              <a:rPr kumimoji="0" lang="en-US" sz="2400" b="1" i="0" u="none" strike="noStrike" kern="1200" cap="none" spc="0" normalizeH="0" noProof="0" dirty="0">
                <a:ln>
                  <a:noFill/>
                </a:ln>
                <a:solidFill>
                  <a:srgbClr val="0070C0"/>
                </a:solidFill>
                <a:effectLst/>
                <a:uLnTx/>
                <a:uFillTx/>
                <a:latin typeface="Times New Roman" pitchFamily="18" charset="0"/>
                <a:ea typeface="Calibri" charset="0"/>
                <a:cs typeface="Times New Roman" pitchFamily="18" charset="0"/>
              </a:rPr>
              <a:t> </a:t>
            </a:r>
            <a:r>
              <a:rPr kumimoji="0" lang="en-US" sz="2400" b="1" i="0" u="none" strike="noStrike" kern="1200" cap="none" spc="0" normalizeH="0" noProof="0" dirty="0" err="1">
                <a:ln>
                  <a:noFill/>
                </a:ln>
                <a:solidFill>
                  <a:srgbClr val="0070C0"/>
                </a:solidFill>
                <a:effectLst/>
                <a:uLnTx/>
                <a:uFillTx/>
                <a:latin typeface="Times New Roman" pitchFamily="18" charset="0"/>
                <a:ea typeface="Calibri" charset="0"/>
                <a:cs typeface="Times New Roman" pitchFamily="18" charset="0"/>
              </a:rPr>
              <a:t>SỬU</a:t>
            </a:r>
            <a:endParaRPr kumimoji="0" lang="en-US" sz="2400" b="1" i="0" u="none" strike="noStrike" kern="1200" cap="none" spc="0" normalizeH="0" noProof="0" dirty="0">
              <a:ln>
                <a:noFill/>
              </a:ln>
              <a:solidFill>
                <a:srgbClr val="0070C0"/>
              </a:solidFill>
              <a:effectLst/>
              <a:uLnTx/>
              <a:uFillTx/>
              <a:latin typeface="Times New Roman" pitchFamily="18" charset="0"/>
              <a:ea typeface="Calibri" charset="0"/>
              <a:cs typeface="Times New Roman" pitchFamily="18" charset="0"/>
            </a:endParaRPr>
          </a:p>
          <a:p>
            <a:pPr marL="342900" marR="0" lvl="0" indent="-342900" defTabSz="457200" rtl="0" eaLnBrk="1" fontAlgn="auto" latinLnBrk="0" hangingPunct="1">
              <a:lnSpc>
                <a:spcPct val="100000"/>
              </a:lnSpc>
              <a:spcBef>
                <a:spcPts val="0"/>
              </a:spcBef>
              <a:spcAft>
                <a:spcPts val="0"/>
              </a:spcAft>
              <a:buClr>
                <a:schemeClr val="accent1"/>
              </a:buClr>
              <a:buSzTx/>
              <a:buFont typeface="Wingdings 3" charset="2"/>
              <a:buChar char=""/>
              <a:tabLst/>
              <a:defRPr/>
            </a:pPr>
            <a:endParaRPr lang="en-US" sz="2400" b="1" dirty="0">
              <a:solidFill>
                <a:srgbClr val="0070C0"/>
              </a:solidFill>
              <a:latin typeface="Times New Roman" pitchFamily="18" charset="0"/>
              <a:ea typeface="Calibri" charset="0"/>
              <a:cs typeface="Times New Roman" pitchFamily="18" charset="0"/>
            </a:endParaRPr>
          </a:p>
          <a:p>
            <a:pPr marL="342900" marR="0" lvl="0" indent="-342900" defTabSz="457200" rtl="0" eaLnBrk="1" fontAlgn="auto" latinLnBrk="0" hangingPunct="1">
              <a:lnSpc>
                <a:spcPct val="100000"/>
              </a:lnSpc>
              <a:spcBef>
                <a:spcPts val="0"/>
              </a:spcBef>
              <a:spcAft>
                <a:spcPts val="0"/>
              </a:spcAft>
              <a:buClr>
                <a:schemeClr val="accent1"/>
              </a:buClr>
              <a:buSzTx/>
              <a:buFont typeface="Wingdings 3" charset="2"/>
              <a:buChar char=""/>
              <a:tabLst/>
              <a:defRPr/>
            </a:pPr>
            <a:r>
              <a:rPr lang="en-US" sz="2400" b="1" dirty="0" err="1">
                <a:solidFill>
                  <a:srgbClr val="0070C0"/>
                </a:solidFill>
                <a:latin typeface="Times New Roman" pitchFamily="18" charset="0"/>
                <a:ea typeface="Calibri" charset="0"/>
                <a:cs typeface="Times New Roman" pitchFamily="18" charset="0"/>
              </a:rPr>
              <a:t>Điện</a:t>
            </a:r>
            <a:r>
              <a:rPr lang="en-US" sz="2400" b="1" dirty="0">
                <a:solidFill>
                  <a:srgbClr val="0070C0"/>
                </a:solidFill>
                <a:latin typeface="Times New Roman" pitchFamily="18" charset="0"/>
                <a:ea typeface="Calibri" charset="0"/>
                <a:cs typeface="Times New Roman" pitchFamily="18" charset="0"/>
              </a:rPr>
              <a:t> </a:t>
            </a:r>
            <a:r>
              <a:rPr lang="en-US" sz="2400" b="1" dirty="0" err="1">
                <a:solidFill>
                  <a:srgbClr val="0070C0"/>
                </a:solidFill>
                <a:latin typeface="Times New Roman" pitchFamily="18" charset="0"/>
                <a:ea typeface="Calibri" charset="0"/>
                <a:cs typeface="Times New Roman" pitchFamily="18" charset="0"/>
              </a:rPr>
              <a:t>thoại</a:t>
            </a:r>
            <a:r>
              <a:rPr lang="en-US" sz="2400" b="1" dirty="0">
                <a:solidFill>
                  <a:srgbClr val="0070C0"/>
                </a:solidFill>
                <a:latin typeface="Times New Roman" pitchFamily="18" charset="0"/>
                <a:ea typeface="Calibri" charset="0"/>
                <a:cs typeface="Times New Roman" pitchFamily="18" charset="0"/>
              </a:rPr>
              <a:t>: 090.228.4146</a:t>
            </a:r>
          </a:p>
          <a:p>
            <a:pPr marL="342900" marR="0" lvl="0" indent="-342900" defTabSz="457200" rtl="0" eaLnBrk="1" fontAlgn="auto" latinLnBrk="0" hangingPunct="1">
              <a:lnSpc>
                <a:spcPct val="100000"/>
              </a:lnSpc>
              <a:spcBef>
                <a:spcPts val="0"/>
              </a:spcBef>
              <a:spcAft>
                <a:spcPts val="0"/>
              </a:spcAft>
              <a:buClr>
                <a:schemeClr val="accent1"/>
              </a:buClr>
              <a:buSzTx/>
              <a:buFont typeface="Wingdings 3" charset="2"/>
              <a:buChar char=""/>
              <a:tabLst/>
              <a:defRPr/>
            </a:pPr>
            <a:endParaRPr lang="en-US" sz="2400" b="1" dirty="0">
              <a:solidFill>
                <a:srgbClr val="0070C0"/>
              </a:solidFill>
              <a:latin typeface="Times New Roman" pitchFamily="18" charset="0"/>
              <a:ea typeface="Calibri" charset="0"/>
              <a:cs typeface="Times New Roman" pitchFamily="18" charset="0"/>
            </a:endParaRPr>
          </a:p>
          <a:p>
            <a:pPr marL="342900" marR="0" lvl="0" indent="-342900" defTabSz="457200" rtl="0" eaLnBrk="1" fontAlgn="auto" latinLnBrk="0" hangingPunct="1">
              <a:lnSpc>
                <a:spcPct val="100000"/>
              </a:lnSpc>
              <a:spcBef>
                <a:spcPts val="0"/>
              </a:spcBef>
              <a:spcAft>
                <a:spcPts val="0"/>
              </a:spcAft>
              <a:buClr>
                <a:schemeClr val="accent1"/>
              </a:buClr>
              <a:buSzTx/>
              <a:buFont typeface="Wingdings 3" charset="2"/>
              <a:buChar char=""/>
              <a:tabLst/>
              <a:defRPr/>
            </a:pPr>
            <a:r>
              <a:rPr lang="en-US" sz="2400" b="1" dirty="0">
                <a:solidFill>
                  <a:srgbClr val="0070C0"/>
                </a:solidFill>
                <a:latin typeface="Times New Roman" pitchFamily="18" charset="0"/>
                <a:ea typeface="Calibri" charset="0"/>
                <a:cs typeface="Times New Roman" pitchFamily="18" charset="0"/>
              </a:rPr>
              <a:t>Email: </a:t>
            </a:r>
            <a:r>
              <a:rPr lang="en-US" sz="2400" b="1" dirty="0" err="1">
                <a:solidFill>
                  <a:srgbClr val="0070C0"/>
                </a:solidFill>
                <a:latin typeface="Times New Roman" pitchFamily="18" charset="0"/>
                <a:ea typeface="Calibri" charset="0"/>
                <a:cs typeface="Times New Roman" pitchFamily="18" charset="0"/>
              </a:rPr>
              <a:t>ntsuu@moet.gov.vn</a:t>
            </a:r>
            <a:endParaRPr lang="en-US" sz="2400" b="1" dirty="0">
              <a:solidFill>
                <a:srgbClr val="0070C0"/>
              </a:solidFill>
              <a:latin typeface="Times New Roman" pitchFamily="18" charset="0"/>
              <a:ea typeface="Calibri" charset="0"/>
              <a:cs typeface="Times New Roman" pitchFamily="18" charset="0"/>
            </a:endParaRPr>
          </a:p>
          <a:p>
            <a:pPr marL="342900" marR="0" lvl="0" indent="-342900" defTabSz="457200" rtl="0" eaLnBrk="1" fontAlgn="auto" latinLnBrk="0" hangingPunct="1">
              <a:lnSpc>
                <a:spcPct val="100000"/>
              </a:lnSpc>
              <a:spcBef>
                <a:spcPts val="0"/>
              </a:spcBef>
              <a:spcAft>
                <a:spcPts val="0"/>
              </a:spcAft>
              <a:buClr>
                <a:schemeClr val="accent1"/>
              </a:buClr>
              <a:buSzTx/>
              <a:buFont typeface="Wingdings 3" charset="2"/>
              <a:buChar char=""/>
              <a:tabLst/>
              <a:defRPr/>
            </a:pPr>
            <a:endParaRPr kumimoji="0" lang="en-US" sz="2400" b="1" i="0" u="none" strike="noStrike" kern="1200" cap="none" spc="0" normalizeH="0" baseline="0" noProof="0" dirty="0" err="1">
              <a:ln>
                <a:noFill/>
              </a:ln>
              <a:solidFill>
                <a:srgbClr val="0070C0"/>
              </a:solidFill>
              <a:effectLst/>
              <a:uLnTx/>
              <a:uFillTx/>
              <a:latin typeface="Times New Roman" pitchFamily="18" charset="0"/>
              <a:ea typeface="Calibri" charset="0"/>
              <a:cs typeface="Times New Roman" pitchFamily="18" charset="0"/>
            </a:endParaRPr>
          </a:p>
        </p:txBody>
      </p:sp>
    </p:spTree>
    <p:extLst>
      <p:ext uri="{BB962C8B-B14F-4D97-AF65-F5344CB8AC3E}">
        <p14:creationId xmlns:p14="http://schemas.microsoft.com/office/powerpoint/2010/main" val="410207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09600" y="1219200"/>
          <a:ext cx="8305800" cy="5455920"/>
        </p:xfrm>
        <a:graphic>
          <a:graphicData uri="http://schemas.openxmlformats.org/drawingml/2006/table">
            <a:tbl>
              <a:tblPr/>
              <a:tblGrid>
                <a:gridCol w="20764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gridCol w="2076450">
                  <a:extLst>
                    <a:ext uri="{9D8B030D-6E8A-4147-A177-3AD203B41FA5}">
                      <a16:colId xmlns:a16="http://schemas.microsoft.com/office/drawing/2014/main" val="20002"/>
                    </a:ext>
                  </a:extLst>
                </a:gridCol>
                <a:gridCol w="2076450">
                  <a:extLst>
                    <a:ext uri="{9D8B030D-6E8A-4147-A177-3AD203B41FA5}">
                      <a16:colId xmlns:a16="http://schemas.microsoft.com/office/drawing/2014/main" val="20003"/>
                    </a:ext>
                  </a:extLst>
                </a:gridCol>
              </a:tblGrid>
              <a:tr h="709610">
                <a:tc>
                  <a:txBody>
                    <a:bodyPr/>
                    <a:lstStyle/>
                    <a:p>
                      <a:pPr algn="ctr"/>
                      <a:r>
                        <a:rPr lang="en-US" sz="2000" b="1" dirty="0" err="1">
                          <a:solidFill>
                            <a:srgbClr val="FF0000"/>
                          </a:solidFill>
                        </a:rPr>
                        <a:t>Học</a:t>
                      </a:r>
                      <a:r>
                        <a:rPr lang="en-US" sz="2000" b="1" dirty="0">
                          <a:solidFill>
                            <a:srgbClr val="FF0000"/>
                          </a:solidFill>
                        </a:rPr>
                        <a:t> </a:t>
                      </a:r>
                      <a:r>
                        <a:rPr lang="en-US" sz="2000" b="1" dirty="0" err="1">
                          <a:solidFill>
                            <a:srgbClr val="FF0000"/>
                          </a:solidFill>
                        </a:rPr>
                        <a:t>nội</a:t>
                      </a:r>
                      <a:r>
                        <a:rPr lang="en-US" sz="2000" b="1" dirty="0">
                          <a:solidFill>
                            <a:srgbClr val="FF0000"/>
                          </a:solidFill>
                        </a:rPr>
                        <a:t> dung </a:t>
                      </a:r>
                      <a:r>
                        <a:rPr lang="en-US" sz="1800" b="1" dirty="0" err="1">
                          <a:solidFill>
                            <a:srgbClr val="FF0000"/>
                          </a:solidFill>
                        </a:rPr>
                        <a:t>chuyên</a:t>
                      </a:r>
                      <a:r>
                        <a:rPr lang="en-US" sz="2000" b="1" dirty="0">
                          <a:solidFill>
                            <a:srgbClr val="FF0000"/>
                          </a:solidFill>
                        </a:rPr>
                        <a:t> </a:t>
                      </a:r>
                      <a:r>
                        <a:rPr lang="en-US" sz="2000" b="1" dirty="0" err="1">
                          <a:solidFill>
                            <a:srgbClr val="FF0000"/>
                          </a:solidFill>
                        </a:rPr>
                        <a:t>môn</a:t>
                      </a:r>
                      <a:endParaRPr lang="en-US" sz="2000" b="1" dirty="0">
                        <a:solidFill>
                          <a:srgbClr val="FF0000"/>
                        </a:solidFill>
                      </a:endParaRPr>
                    </a:p>
                  </a:txBody>
                  <a:tcPr marL="68580" marR="6858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vi-VN" sz="2000" b="1" dirty="0">
                          <a:solidFill>
                            <a:srgbClr val="FF0000"/>
                          </a:solidFill>
                        </a:rPr>
                        <a:t>Học phương pháp - chiến lược</a:t>
                      </a:r>
                    </a:p>
                  </a:txBody>
                  <a:tcPr marL="68580" marR="6858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2000" b="1" dirty="0" err="1">
                          <a:solidFill>
                            <a:srgbClr val="FF0000"/>
                          </a:solidFill>
                        </a:rPr>
                        <a:t>Học</a:t>
                      </a:r>
                      <a:r>
                        <a:rPr lang="en-US" sz="2000" b="1" dirty="0">
                          <a:solidFill>
                            <a:srgbClr val="FF0000"/>
                          </a:solidFill>
                        </a:rPr>
                        <a:t> </a:t>
                      </a:r>
                      <a:r>
                        <a:rPr lang="en-US" sz="2000" b="1" dirty="0" err="1">
                          <a:solidFill>
                            <a:srgbClr val="FF0000"/>
                          </a:solidFill>
                        </a:rPr>
                        <a:t>giao</a:t>
                      </a:r>
                      <a:r>
                        <a:rPr lang="en-US" sz="2000" b="1" dirty="0">
                          <a:solidFill>
                            <a:srgbClr val="FF0000"/>
                          </a:solidFill>
                        </a:rPr>
                        <a:t> </a:t>
                      </a:r>
                      <a:r>
                        <a:rPr lang="en-US" sz="2000" b="1" dirty="0" err="1">
                          <a:solidFill>
                            <a:srgbClr val="FF0000"/>
                          </a:solidFill>
                        </a:rPr>
                        <a:t>tiếp</a:t>
                      </a:r>
                      <a:r>
                        <a:rPr lang="en-US" sz="2000" b="1" dirty="0">
                          <a:solidFill>
                            <a:srgbClr val="FF0000"/>
                          </a:solidFill>
                        </a:rPr>
                        <a:t> – </a:t>
                      </a:r>
                    </a:p>
                    <a:p>
                      <a:pPr algn="ctr"/>
                      <a:r>
                        <a:rPr lang="en-US" sz="2000" b="1" dirty="0" err="1">
                          <a:solidFill>
                            <a:srgbClr val="FF0000"/>
                          </a:solidFill>
                        </a:rPr>
                        <a:t>Xã</a:t>
                      </a:r>
                      <a:r>
                        <a:rPr lang="en-US" sz="2000" b="1" dirty="0">
                          <a:solidFill>
                            <a:srgbClr val="FF0000"/>
                          </a:solidFill>
                        </a:rPr>
                        <a:t> </a:t>
                      </a:r>
                      <a:r>
                        <a:rPr lang="en-US" sz="2000" b="1" dirty="0" err="1">
                          <a:solidFill>
                            <a:srgbClr val="FF0000"/>
                          </a:solidFill>
                        </a:rPr>
                        <a:t>hội</a:t>
                      </a:r>
                      <a:endParaRPr lang="en-US" sz="2000" b="1" dirty="0">
                        <a:solidFill>
                          <a:srgbClr val="FF0000"/>
                        </a:solidFill>
                      </a:endParaRPr>
                    </a:p>
                  </a:txBody>
                  <a:tcPr marL="68580" marR="6858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vi-VN" sz="2000" b="1" dirty="0">
                          <a:solidFill>
                            <a:srgbClr val="FF0000"/>
                          </a:solidFill>
                        </a:rPr>
                        <a:t>Học tự trải nghiệm - đánh giá</a:t>
                      </a:r>
                    </a:p>
                  </a:txBody>
                  <a:tcPr marL="68580" marR="6858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163706">
                <a:tc>
                  <a:txBody>
                    <a:bodyPr/>
                    <a:lstStyle/>
                    <a:p>
                      <a:r>
                        <a:rPr lang="vi-VN" sz="2000" b="1" dirty="0">
                          <a:solidFill>
                            <a:srgbClr val="00B050"/>
                          </a:solidFill>
                        </a:rPr>
                        <a:t>- Các tri thức chuyên môn (các khái niệm, phạm trù, quy luật, mối quan hệ…)</a:t>
                      </a:r>
                    </a:p>
                    <a:p>
                      <a:r>
                        <a:rPr lang="vi-VN" sz="2000" b="1" dirty="0">
                          <a:solidFill>
                            <a:srgbClr val="00B050"/>
                          </a:solidFill>
                        </a:rPr>
                        <a:t>- Các kỹ năng chuyên môn</a:t>
                      </a:r>
                    </a:p>
                    <a:p>
                      <a:r>
                        <a:rPr lang="vi-VN" sz="2000" b="1" dirty="0">
                          <a:solidFill>
                            <a:srgbClr val="00B050"/>
                          </a:solidFill>
                        </a:rPr>
                        <a:t>- Úng dụng, đánh giá chuyên môn</a:t>
                      </a:r>
                    </a:p>
                  </a:txBody>
                  <a:tcPr marL="68580" marR="6858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vi-VN" sz="2000" b="1" dirty="0">
                          <a:solidFill>
                            <a:srgbClr val="00B050"/>
                          </a:solidFill>
                        </a:rPr>
                        <a:t>- Lập kế hoạch học tập, kế hoạch làm việc</a:t>
                      </a:r>
                    </a:p>
                    <a:p>
                      <a:r>
                        <a:rPr lang="vi-VN" sz="2000" b="1" dirty="0">
                          <a:solidFill>
                            <a:srgbClr val="00B050"/>
                          </a:solidFill>
                        </a:rPr>
                        <a:t>- Các phương pháp nhận thức chung: Thu thập, xử lý, đánh giá, trình bày thông tin</a:t>
                      </a:r>
                    </a:p>
                    <a:p>
                      <a:r>
                        <a:rPr lang="vi-VN" sz="2000" b="1" dirty="0">
                          <a:solidFill>
                            <a:srgbClr val="00B050"/>
                          </a:solidFill>
                        </a:rPr>
                        <a:t>- Các phương pháp chuyên môn</a:t>
                      </a:r>
                    </a:p>
                  </a:txBody>
                  <a:tcPr marL="68580" marR="6858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vi-VN" sz="2000" b="1" dirty="0">
                          <a:solidFill>
                            <a:srgbClr val="00B050"/>
                          </a:solidFill>
                        </a:rPr>
                        <a:t>- Làm việc trong nhóm</a:t>
                      </a:r>
                    </a:p>
                    <a:p>
                      <a:r>
                        <a:rPr lang="vi-VN" sz="2000" b="1" dirty="0">
                          <a:solidFill>
                            <a:srgbClr val="00B050"/>
                          </a:solidFill>
                        </a:rPr>
                        <a:t>- Tạo điều kiện cho sự hiểu biết về phương diện xã hội</a:t>
                      </a:r>
                    </a:p>
                    <a:p>
                      <a:r>
                        <a:rPr lang="vi-VN" sz="2000" b="1" dirty="0">
                          <a:solidFill>
                            <a:srgbClr val="00B050"/>
                          </a:solidFill>
                        </a:rPr>
                        <a:t>- Học cách ứng xử, tinh thần trách nhiệm, khả năng giải quyết xung đột</a:t>
                      </a:r>
                    </a:p>
                  </a:txBody>
                  <a:tcPr marL="68580" marR="6858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vi-VN" sz="2000" b="1" dirty="0">
                          <a:solidFill>
                            <a:srgbClr val="00B050"/>
                          </a:solidFill>
                        </a:rPr>
                        <a:t>- Tự đánh giá điểm mạnh, điểm yếu</a:t>
                      </a:r>
                    </a:p>
                    <a:p>
                      <a:r>
                        <a:rPr lang="vi-VN" sz="2000" b="1" dirty="0">
                          <a:solidFill>
                            <a:srgbClr val="00B050"/>
                          </a:solidFill>
                        </a:rPr>
                        <a:t>- XD kế hoạch phát triển cá nhân</a:t>
                      </a:r>
                    </a:p>
                    <a:p>
                      <a:r>
                        <a:rPr lang="vi-VN" sz="2000" b="1" dirty="0">
                          <a:solidFill>
                            <a:srgbClr val="00B050"/>
                          </a:solidFill>
                        </a:rPr>
                        <a:t>- Đánh giá, hình thành các chuẩn mực giá trị, đạo đức và văn hoá, lòng tự trọng ...</a:t>
                      </a:r>
                    </a:p>
                  </a:txBody>
                  <a:tcPr marL="68580" marR="6858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651351">
                <a:tc>
                  <a:txBody>
                    <a:bodyPr/>
                    <a:lstStyle/>
                    <a:p>
                      <a:pPr algn="ctr"/>
                      <a:r>
                        <a:rPr lang="vi-VN" sz="2000" b="1" dirty="0">
                          <a:solidFill>
                            <a:srgbClr val="7030A0"/>
                          </a:solidFill>
                        </a:rPr>
                        <a:t>Năng lực chuyên môn</a:t>
                      </a:r>
                    </a:p>
                  </a:txBody>
                  <a:tcPr marL="68580" marR="6858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vi-VN" sz="2000" b="1" dirty="0">
                          <a:solidFill>
                            <a:srgbClr val="7030A0"/>
                          </a:solidFill>
                        </a:rPr>
                        <a:t>Năng lực phương pháp</a:t>
                      </a:r>
                    </a:p>
                  </a:txBody>
                  <a:tcPr marL="68580" marR="6858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vi-VN" sz="2000" b="1" dirty="0">
                          <a:solidFill>
                            <a:srgbClr val="7030A0"/>
                          </a:solidFill>
                        </a:rPr>
                        <a:t>Năng lực xã hội</a:t>
                      </a:r>
                    </a:p>
                  </a:txBody>
                  <a:tcPr marL="68580" marR="6858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vi-VN" sz="2000" b="1" dirty="0">
                          <a:solidFill>
                            <a:srgbClr val="7030A0"/>
                          </a:solidFill>
                        </a:rPr>
                        <a:t>Năng lực cá nhân</a:t>
                      </a:r>
                    </a:p>
                  </a:txBody>
                  <a:tcPr marL="68580" marR="6858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bl>
          </a:graphicData>
        </a:graphic>
      </p:graphicFrame>
      <p:sp>
        <p:nvSpPr>
          <p:cNvPr id="95234" name="Rectangle 2"/>
          <p:cNvSpPr>
            <a:spLocks noChangeArrowheads="1"/>
          </p:cNvSpPr>
          <p:nvPr/>
        </p:nvSpPr>
        <p:spPr bwMode="auto">
          <a:xfrm>
            <a:off x="533400" y="228601"/>
            <a:ext cx="8128782" cy="879072"/>
          </a:xfrm>
          <a:prstGeom prst="rect">
            <a:avLst/>
          </a:prstGeom>
          <a:solidFill>
            <a:srgbClr val="FFFFFF"/>
          </a:solidFill>
          <a:ln w="9525">
            <a:noFill/>
            <a:miter lim="800000"/>
            <a:headEnd/>
            <a:tailEnd/>
          </a:ln>
          <a:effectLst/>
        </p:spPr>
        <p:txBody>
          <a:bodyPr vert="horz" wrap="square" lIns="253920" tIns="31740" rIns="0" bIns="1587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a:ln>
                  <a:noFill/>
                </a:ln>
                <a:solidFill>
                  <a:srgbClr val="252525"/>
                </a:solidFill>
                <a:effectLst/>
                <a:latin typeface="Arial" charset="0"/>
                <a:cs typeface="Arial" charset="0"/>
              </a:rPr>
              <a:t>Nội</a:t>
            </a:r>
            <a:r>
              <a:rPr kumimoji="0" lang="en-US" b="1" i="0" u="none" strike="noStrike" cap="none" normalizeH="0" baseline="0" dirty="0">
                <a:ln>
                  <a:noFill/>
                </a:ln>
                <a:solidFill>
                  <a:srgbClr val="252525"/>
                </a:solidFill>
                <a:effectLst/>
                <a:latin typeface="Arial" charset="0"/>
                <a:cs typeface="Arial" charset="0"/>
              </a:rPr>
              <a:t> dung </a:t>
            </a:r>
            <a:r>
              <a:rPr kumimoji="0" lang="en-US" b="1" i="0" u="none" strike="noStrike" cap="none" normalizeH="0" baseline="0" dirty="0" err="1">
                <a:ln>
                  <a:noFill/>
                </a:ln>
                <a:solidFill>
                  <a:srgbClr val="252525"/>
                </a:solidFill>
                <a:effectLst/>
                <a:latin typeface="Arial" charset="0"/>
                <a:cs typeface="Arial" charset="0"/>
              </a:rPr>
              <a:t>dạy</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học</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theo</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quan</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điểm</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phát</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triển</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năng</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lực</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không</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chỉ</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giới</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hạn</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trong</a:t>
            </a:r>
            <a:r>
              <a:rPr kumimoji="0" lang="en-US" b="1" i="0" u="none" strike="noStrike" cap="none" normalizeH="0" baseline="0" dirty="0">
                <a:ln>
                  <a:noFill/>
                </a:ln>
                <a:solidFill>
                  <a:srgbClr val="252525"/>
                </a:solidFill>
                <a:effectLst/>
                <a:latin typeface="Arial" charset="0"/>
                <a:cs typeface="Arial" charset="0"/>
              </a:rPr>
              <a:t> tri </a:t>
            </a:r>
            <a:r>
              <a:rPr kumimoji="0" lang="en-US" b="1" i="0" u="none" strike="noStrike" cap="none" normalizeH="0" baseline="0" dirty="0" err="1">
                <a:ln>
                  <a:noFill/>
                </a:ln>
                <a:solidFill>
                  <a:srgbClr val="252525"/>
                </a:solidFill>
                <a:effectLst/>
                <a:latin typeface="Arial" charset="0"/>
                <a:cs typeface="Arial" charset="0"/>
              </a:rPr>
              <a:t>thức</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và</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kỹ</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năng</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chuyên</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môn</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mà</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gồm</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những</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nhóm</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nội</a:t>
            </a:r>
            <a:r>
              <a:rPr kumimoji="0" lang="en-US" b="1" i="0" u="none" strike="noStrike" cap="none" normalizeH="0" baseline="0" dirty="0">
                <a:ln>
                  <a:noFill/>
                </a:ln>
                <a:solidFill>
                  <a:srgbClr val="252525"/>
                </a:solidFill>
                <a:effectLst/>
                <a:latin typeface="Arial" charset="0"/>
                <a:cs typeface="Arial" charset="0"/>
              </a:rPr>
              <a:t> dung </a:t>
            </a:r>
            <a:r>
              <a:rPr kumimoji="0" lang="en-US" b="1" i="0" u="none" strike="noStrike" cap="none" normalizeH="0" baseline="0" dirty="0" err="1">
                <a:ln>
                  <a:noFill/>
                </a:ln>
                <a:solidFill>
                  <a:srgbClr val="252525"/>
                </a:solidFill>
                <a:effectLst/>
                <a:latin typeface="Arial" charset="0"/>
                <a:cs typeface="Arial" charset="0"/>
              </a:rPr>
              <a:t>nhằm</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phát</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triển</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các</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lĩnh</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vực</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năng</a:t>
            </a:r>
            <a:r>
              <a:rPr kumimoji="0" lang="en-US" b="1" i="0" u="none" strike="noStrike" cap="none" normalizeH="0" baseline="0" dirty="0">
                <a:ln>
                  <a:noFill/>
                </a:ln>
                <a:solidFill>
                  <a:srgbClr val="252525"/>
                </a:solidFill>
                <a:effectLst/>
                <a:latin typeface="Arial" charset="0"/>
                <a:cs typeface="Arial" charset="0"/>
              </a:rPr>
              <a:t> </a:t>
            </a:r>
            <a:r>
              <a:rPr kumimoji="0" lang="en-US" b="1" i="0" u="none" strike="noStrike" cap="none" normalizeH="0" baseline="0" dirty="0" err="1">
                <a:ln>
                  <a:noFill/>
                </a:ln>
                <a:solidFill>
                  <a:srgbClr val="252525"/>
                </a:solidFill>
                <a:effectLst/>
                <a:latin typeface="Arial" charset="0"/>
                <a:cs typeface="Arial" charset="0"/>
              </a:rPr>
              <a:t>lực</a:t>
            </a:r>
            <a:r>
              <a:rPr kumimoji="0" lang="en-US" b="1" i="0" u="none" strike="noStrike" cap="none" normalizeH="0" baseline="0" dirty="0">
                <a:ln>
                  <a:noFill/>
                </a:ln>
                <a:solidFill>
                  <a:srgbClr val="252525"/>
                </a:solidFill>
                <a:effectLst/>
                <a:latin typeface="Arial" charset="0"/>
                <a:cs typeface="Arial" charset="0"/>
              </a:rPr>
              <a:t>:</a:t>
            </a:r>
          </a:p>
        </p:txBody>
      </p:sp>
    </p:spTree>
    <p:extLst>
      <p:ext uri="{BB962C8B-B14F-4D97-AF65-F5344CB8AC3E}">
        <p14:creationId xmlns:p14="http://schemas.microsoft.com/office/powerpoint/2010/main" val="1497380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s://tusach.thuvienkhoahoc.com/images/9/97/Mo-hinh-bon-thanh-phan-nang-luc-vs-bon-tru-cot-giao-duc-UNESCO.png"/>
          <p:cNvPicPr>
            <a:picLocks noChangeAspect="1" noChangeArrowheads="1"/>
          </p:cNvPicPr>
          <p:nvPr/>
        </p:nvPicPr>
        <p:blipFill>
          <a:blip r:embed="rId2"/>
          <a:srcRect/>
          <a:stretch>
            <a:fillRect/>
          </a:stretch>
        </p:blipFill>
        <p:spPr bwMode="auto">
          <a:xfrm>
            <a:off x="1794254" y="336136"/>
            <a:ext cx="5965031" cy="6134101"/>
          </a:xfrm>
          <a:prstGeom prst="rect">
            <a:avLst/>
          </a:prstGeom>
          <a:noFill/>
        </p:spPr>
      </p:pic>
    </p:spTree>
    <p:extLst>
      <p:ext uri="{BB962C8B-B14F-4D97-AF65-F5344CB8AC3E}">
        <p14:creationId xmlns:p14="http://schemas.microsoft.com/office/powerpoint/2010/main" val="1497380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79918" y="2133600"/>
            <a:ext cx="6973482" cy="2246769"/>
          </a:xfrm>
          <a:prstGeom prst="rect">
            <a:avLst/>
          </a:prstGeom>
          <a:noFill/>
        </p:spPr>
        <p:txBody>
          <a:bodyPr wrap="square" rtlCol="0">
            <a:spAutoFit/>
          </a:bodyPr>
          <a:lstStyle/>
          <a:p>
            <a:pPr algn="just"/>
            <a:r>
              <a:rPr lang="en-US" sz="2800" b="1" dirty="0" err="1">
                <a:solidFill>
                  <a:srgbClr val="FF0000"/>
                </a:solidFill>
                <a:latin typeface="Times New Roman" pitchFamily="18" charset="0"/>
                <a:cs typeface="Times New Roman" pitchFamily="18" charset="0"/>
              </a:rPr>
              <a:t>Hoạt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là</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hoạt</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động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của</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người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học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để</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có</a:t>
            </a:r>
            <a:r>
              <a:rPr lang="en-US" sz="2800" b="1" dirty="0">
                <a:solidFill>
                  <a:srgbClr val="00B05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kiến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thức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kỹ</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năng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thái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độ</a:t>
            </a:r>
            <a:r>
              <a:rPr lang="en-US" sz="2800" b="1" dirty="0">
                <a:solidFill>
                  <a:srgbClr val="00206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giải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quyết</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vấn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đề</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nhằm</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hình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thành</a:t>
            </a:r>
            <a:r>
              <a:rPr lang="en-US" sz="2800" b="1" dirty="0">
                <a:solidFill>
                  <a:srgbClr val="00B05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phẩm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lực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thông</a:t>
            </a:r>
            <a:r>
              <a:rPr lang="en-US" sz="2800" b="1" dirty="0">
                <a:solidFill>
                  <a:srgbClr val="00B050"/>
                </a:solidFill>
                <a:latin typeface="Times New Roman" pitchFamily="18" charset="0"/>
                <a:cs typeface="Times New Roman" pitchFamily="18" charset="0"/>
              </a:rPr>
              <a:t> qua </a:t>
            </a:r>
            <a:r>
              <a:rPr lang="en-US" sz="2800" b="1" dirty="0" err="1">
                <a:solidFill>
                  <a:srgbClr val="00B050"/>
                </a:solidFill>
                <a:latin typeface="Times New Roman" pitchFamily="18" charset="0"/>
                <a:cs typeface="Times New Roman" pitchFamily="18" charset="0"/>
              </a:rPr>
              <a:t>sự</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tái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tạo</a:t>
            </a:r>
            <a:r>
              <a:rPr lang="en-US" sz="2800" b="1" dirty="0">
                <a:solidFill>
                  <a:srgbClr val="00B050"/>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tri </a:t>
            </a:r>
            <a:r>
              <a:rPr lang="en-US" sz="2800" b="1" dirty="0" err="1">
                <a:solidFill>
                  <a:srgbClr val="002060"/>
                </a:solidFill>
                <a:latin typeface="Times New Roman" pitchFamily="18" charset="0"/>
                <a:cs typeface="Times New Roman" pitchFamily="18" charset="0"/>
              </a:rPr>
              <a:t>thức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lý</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luận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khoa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học</a:t>
            </a:r>
            <a:endParaRPr lang="en-US" sz="2800" b="1" dirty="0">
              <a:solidFill>
                <a:srgbClr val="002060"/>
              </a:solidFill>
              <a:latin typeface="Times New Roman" pitchFamily="18" charset="0"/>
              <a:cs typeface="Times New Roman" pitchFamily="18" charset="0"/>
            </a:endParaRPr>
          </a:p>
        </p:txBody>
      </p:sp>
      <p:sp>
        <p:nvSpPr>
          <p:cNvPr id="10" name="TextBox 9"/>
          <p:cNvSpPr txBox="1"/>
          <p:nvPr/>
        </p:nvSpPr>
        <p:spPr>
          <a:xfrm>
            <a:off x="1135952" y="669928"/>
            <a:ext cx="6865047"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HOẠT ĐỘNG HỌC</a:t>
            </a:r>
            <a:endParaRPr lang="en-US" sz="32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497380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35952" y="669928"/>
            <a:ext cx="6865047" cy="584775"/>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NĂNG LỰC CỦA CON NGƯỜI </a:t>
            </a:r>
            <a:endParaRPr lang="en-US" sz="3200" b="1" dirty="0">
              <a:solidFill>
                <a:srgbClr val="00B050"/>
              </a:solidFill>
              <a:latin typeface="Times New Roman" pitchFamily="18" charset="0"/>
              <a:cs typeface="Times New Roman" pitchFamily="18" charset="0"/>
            </a:endParaRPr>
          </a:p>
        </p:txBody>
      </p:sp>
      <p:pic>
        <p:nvPicPr>
          <p:cNvPr id="1027" name="Picture 3" descr="C:\Users\admin99\Desktop\capture1-1482982892696.jpg"/>
          <p:cNvPicPr>
            <a:picLocks noChangeAspect="1" noChangeArrowheads="1"/>
          </p:cNvPicPr>
          <p:nvPr/>
        </p:nvPicPr>
        <p:blipFill>
          <a:blip r:embed="rId3"/>
          <a:srcRect/>
          <a:stretch>
            <a:fillRect/>
          </a:stretch>
        </p:blipFill>
        <p:spPr bwMode="auto">
          <a:xfrm>
            <a:off x="1447800" y="1524000"/>
            <a:ext cx="6843712" cy="4114800"/>
          </a:xfrm>
          <a:prstGeom prst="rect">
            <a:avLst/>
          </a:prstGeom>
          <a:noFill/>
        </p:spPr>
      </p:pic>
    </p:spTree>
    <p:extLst>
      <p:ext uri="{BB962C8B-B14F-4D97-AF65-F5344CB8AC3E}">
        <p14:creationId xmlns:p14="http://schemas.microsoft.com/office/powerpoint/2010/main" val="1497380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1083" y="731521"/>
            <a:ext cx="4315265" cy="584775"/>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HOẠT ĐỘNG HỌC</a:t>
            </a:r>
          </a:p>
        </p:txBody>
      </p:sp>
      <p:pic>
        <p:nvPicPr>
          <p:cNvPr id="96258" name="Picture 2" descr="Hình ảnh có liên quan"/>
          <p:cNvPicPr>
            <a:picLocks noChangeAspect="1" noChangeArrowheads="1"/>
          </p:cNvPicPr>
          <p:nvPr/>
        </p:nvPicPr>
        <p:blipFill>
          <a:blip r:embed="rId3"/>
          <a:srcRect/>
          <a:stretch>
            <a:fillRect/>
          </a:stretch>
        </p:blipFill>
        <p:spPr bwMode="auto">
          <a:xfrm>
            <a:off x="148332" y="1"/>
            <a:ext cx="8995668" cy="7184541"/>
          </a:xfrm>
          <a:prstGeom prst="rect">
            <a:avLst/>
          </a:prstGeom>
          <a:noFill/>
        </p:spPr>
      </p:pic>
    </p:spTree>
    <p:extLst>
      <p:ext uri="{BB962C8B-B14F-4D97-AF65-F5344CB8AC3E}">
        <p14:creationId xmlns:p14="http://schemas.microsoft.com/office/powerpoint/2010/main" val="1497380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2653</TotalTime>
  <Words>1546</Words>
  <Application>Microsoft Office PowerPoint</Application>
  <PresentationFormat>Trình chiếu Trên màn hình (4:3)</PresentationFormat>
  <Paragraphs>243</Paragraphs>
  <Slides>48</Slides>
  <Notes>5</Notes>
  <HiddenSlides>0</HiddenSlides>
  <MMClips>0</MMClips>
  <ScaleCrop>false</ScaleCrop>
  <HeadingPairs>
    <vt:vector size="4" baseType="variant">
      <vt:variant>
        <vt:lpstr>Chủ đề</vt:lpstr>
      </vt:variant>
      <vt:variant>
        <vt:i4>1</vt:i4>
      </vt:variant>
      <vt:variant>
        <vt:lpstr>Tiêu đề Bản chiếu</vt:lpstr>
      </vt:variant>
      <vt:variant>
        <vt:i4>48</vt:i4>
      </vt:variant>
    </vt:vector>
  </HeadingPairs>
  <TitlesOfParts>
    <vt:vector size="49" baseType="lpstr">
      <vt:lpstr>Office Theme</vt:lpstr>
      <vt:lpstr>Tổ chức HOẠT ĐỘNG HỌC cho học sinh trung học định hướng gd STEM</vt:lpstr>
      <vt:lpstr>Ct định hướng phát triển năng lực</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Chu trình STEM</vt:lpstr>
      <vt:lpstr>Quy trình xây dựng bài học gắn với thực tiễn</vt:lpstr>
      <vt:lpstr>Bản trình bày PowerPoint</vt:lpstr>
      <vt:lpstr>Bản trình bày PowerPoint</vt:lpstr>
      <vt:lpstr>Bản trình bày PowerPoint</vt:lpstr>
      <vt:lpstr>Bản trình bày PowerPoint</vt:lpstr>
      <vt:lpstr>Bản trình bày PowerPoint</vt:lpstr>
      <vt:lpstr>Depth first vs. Breadth first</vt:lpstr>
      <vt:lpstr>Bản trình bày PowerPoint</vt:lpstr>
      <vt:lpstr>Ownership of learning – adult learning</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admin99</dc:creator>
  <cp:lastModifiedBy>84913441977</cp:lastModifiedBy>
  <cp:revision>28</cp:revision>
  <dcterms:created xsi:type="dcterms:W3CDTF">2018-10-13T03:24:30Z</dcterms:created>
  <dcterms:modified xsi:type="dcterms:W3CDTF">2020-07-04T05:25:07Z</dcterms:modified>
</cp:coreProperties>
</file>